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5"/>
  </p:notesMasterIdLst>
  <p:sldIdLst>
    <p:sldId id="305" r:id="rId2"/>
    <p:sldId id="306" r:id="rId3"/>
    <p:sldId id="308" r:id="rId4"/>
    <p:sldId id="309" r:id="rId5"/>
    <p:sldId id="310" r:id="rId6"/>
    <p:sldId id="317" r:id="rId7"/>
    <p:sldId id="311" r:id="rId8"/>
    <p:sldId id="312" r:id="rId9"/>
    <p:sldId id="315" r:id="rId10"/>
    <p:sldId id="316" r:id="rId11"/>
    <p:sldId id="313" r:id="rId12"/>
    <p:sldId id="318" r:id="rId13"/>
    <p:sldId id="314" r:id="rId14"/>
  </p:sldIdLst>
  <p:sldSz cx="9144000" cy="5143500" type="screen16x9"/>
  <p:notesSz cx="6858000" cy="9144000"/>
  <p:embeddedFontLst>
    <p:embeddedFont>
      <p:font typeface="Prompt" pitchFamily="2" charset="-34"/>
      <p:regular r:id="rId16"/>
      <p:bold r:id="rId17"/>
      <p:italic r:id="rId18"/>
      <p:boldItalic r:id="rId19"/>
    </p:embeddedFont>
    <p:embeddedFont>
      <p:font typeface="Raleway" pitchFamily="2" charset="77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6AFB0B-B820-443B-9E45-1E34B712795F}">
  <a:tblStyle styleId="{846AFB0B-B820-443B-9E45-1E34B71279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>
      <p:cViewPr varScale="1">
        <p:scale>
          <a:sx n="138" d="100"/>
          <a:sy n="138" d="100"/>
        </p:scale>
        <p:origin x="88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89542" y="2120953"/>
            <a:ext cx="3022500" cy="19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189515" y="811700"/>
            <a:ext cx="3022500" cy="151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5500">
                <a:solidFill>
                  <a:schemeClr val="lt2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CUSTOM_1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Prompt"/>
              <a:buNone/>
              <a:defRPr sz="2500" b="1">
                <a:solidFill>
                  <a:schemeClr val="accent1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Prompt"/>
              <a:buNone/>
              <a:defRPr sz="2500" b="1">
                <a:solidFill>
                  <a:schemeClr val="accent1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Prompt"/>
              <a:buNone/>
              <a:defRPr sz="2500" b="1">
                <a:solidFill>
                  <a:schemeClr val="accent1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Prompt"/>
              <a:buNone/>
              <a:defRPr sz="2500" b="1">
                <a:solidFill>
                  <a:schemeClr val="accent1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Prompt"/>
              <a:buNone/>
              <a:defRPr sz="2500" b="1">
                <a:solidFill>
                  <a:schemeClr val="accent1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Prompt"/>
              <a:buNone/>
              <a:defRPr sz="2500" b="1">
                <a:solidFill>
                  <a:schemeClr val="accent1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Prompt"/>
              <a:buNone/>
              <a:defRPr sz="2500" b="1">
                <a:solidFill>
                  <a:schemeClr val="accent1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Prompt"/>
              <a:buNone/>
              <a:defRPr sz="2500" b="1">
                <a:solidFill>
                  <a:schemeClr val="accent1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Prompt"/>
              <a:buNone/>
              <a:defRPr sz="2500" b="1">
                <a:solidFill>
                  <a:schemeClr val="accent1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title" idx="2"/>
          </p:nvPr>
        </p:nvSpPr>
        <p:spPr>
          <a:xfrm>
            <a:off x="2349750" y="1917800"/>
            <a:ext cx="44445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mpt"/>
              <a:buNone/>
              <a:defRPr sz="2100">
                <a:solidFill>
                  <a:schemeClr val="accent2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mpt"/>
              <a:buNone/>
              <a:defRPr sz="2100">
                <a:solidFill>
                  <a:schemeClr val="accent2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mpt"/>
              <a:buNone/>
              <a:defRPr sz="2100">
                <a:solidFill>
                  <a:schemeClr val="accent2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mpt"/>
              <a:buNone/>
              <a:defRPr sz="2100">
                <a:solidFill>
                  <a:schemeClr val="accent2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mpt"/>
              <a:buNone/>
              <a:defRPr sz="2100">
                <a:solidFill>
                  <a:schemeClr val="accent2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mpt"/>
              <a:buNone/>
              <a:defRPr sz="2100">
                <a:solidFill>
                  <a:schemeClr val="accent2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mpt"/>
              <a:buNone/>
              <a:defRPr sz="2100">
                <a:solidFill>
                  <a:schemeClr val="accent2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mpt"/>
              <a:buNone/>
              <a:defRPr sz="2100">
                <a:solidFill>
                  <a:schemeClr val="accent2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mpt"/>
              <a:buNone/>
              <a:defRPr sz="2100">
                <a:solidFill>
                  <a:schemeClr val="accent2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subTitle" idx="1"/>
          </p:nvPr>
        </p:nvSpPr>
        <p:spPr>
          <a:xfrm>
            <a:off x="715200" y="2394450"/>
            <a:ext cx="7717500" cy="15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Raleway"/>
              <a:buNone/>
              <a:defRPr sz="13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Raleway"/>
              <a:buNone/>
              <a:defRPr sz="13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Raleway"/>
              <a:buNone/>
              <a:defRPr sz="13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Raleway"/>
              <a:buNone/>
              <a:defRPr sz="13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Raleway"/>
              <a:buNone/>
              <a:defRPr sz="13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Raleway"/>
              <a:buNone/>
              <a:defRPr sz="13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Raleway"/>
              <a:buNone/>
              <a:defRPr sz="13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Raleway"/>
              <a:buNone/>
              <a:defRPr sz="13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Raleway"/>
              <a:buNone/>
              <a:defRPr sz="13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27"/>
          <p:cNvGrpSpPr/>
          <p:nvPr/>
        </p:nvGrpSpPr>
        <p:grpSpPr>
          <a:xfrm rot="8100000" flipH="1">
            <a:off x="3323130" y="1677514"/>
            <a:ext cx="1623762" cy="1560395"/>
            <a:chOff x="1381450" y="343350"/>
            <a:chExt cx="4193475" cy="4029825"/>
          </a:xfrm>
        </p:grpSpPr>
        <p:sp>
          <p:nvSpPr>
            <p:cNvPr id="173" name="Google Shape;173;p27"/>
            <p:cNvSpPr/>
            <p:nvPr/>
          </p:nvSpPr>
          <p:spPr>
            <a:xfrm>
              <a:off x="2275250" y="1226825"/>
              <a:ext cx="1174475" cy="1175025"/>
            </a:xfrm>
            <a:custGeom>
              <a:avLst/>
              <a:gdLst/>
              <a:ahLst/>
              <a:cxnLst/>
              <a:rect l="l" t="t" r="r" b="b"/>
              <a:pathLst>
                <a:path w="46979" h="47001" extrusionOk="0">
                  <a:moveTo>
                    <a:pt x="14770" y="0"/>
                  </a:moveTo>
                  <a:lnTo>
                    <a:pt x="2647" y="2645"/>
                  </a:lnTo>
                  <a:lnTo>
                    <a:pt x="0" y="14792"/>
                  </a:lnTo>
                  <a:cubicBezTo>
                    <a:pt x="7570" y="30230"/>
                    <a:pt x="2279" y="47001"/>
                    <a:pt x="2279" y="47001"/>
                  </a:cubicBezTo>
                  <a:lnTo>
                    <a:pt x="18589" y="18589"/>
                  </a:lnTo>
                  <a:lnTo>
                    <a:pt x="46979" y="2277"/>
                  </a:lnTo>
                  <a:lnTo>
                    <a:pt x="46979" y="2277"/>
                  </a:lnTo>
                  <a:cubicBezTo>
                    <a:pt x="46978" y="2277"/>
                    <a:pt x="41277" y="4076"/>
                    <a:pt x="33464" y="4076"/>
                  </a:cubicBezTo>
                  <a:cubicBezTo>
                    <a:pt x="27876" y="4076"/>
                    <a:pt x="21207" y="3156"/>
                    <a:pt x="14770" y="0"/>
                  </a:cubicBezTo>
                  <a:close/>
                </a:path>
              </a:pathLst>
            </a:custGeom>
            <a:solidFill>
              <a:srgbClr val="F1D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2284450" y="1236025"/>
              <a:ext cx="1451700" cy="1452250"/>
            </a:xfrm>
            <a:custGeom>
              <a:avLst/>
              <a:gdLst/>
              <a:ahLst/>
              <a:cxnLst/>
              <a:rect l="l" t="t" r="r" b="b"/>
              <a:pathLst>
                <a:path w="58068" h="58090" extrusionOk="0">
                  <a:moveTo>
                    <a:pt x="58068" y="0"/>
                  </a:moveTo>
                  <a:lnTo>
                    <a:pt x="58068" y="0"/>
                  </a:lnTo>
                  <a:cubicBezTo>
                    <a:pt x="43552" y="1059"/>
                    <a:pt x="29334" y="7132"/>
                    <a:pt x="18221" y="18221"/>
                  </a:cubicBezTo>
                  <a:cubicBezTo>
                    <a:pt x="7110" y="29332"/>
                    <a:pt x="1059" y="43550"/>
                    <a:pt x="0" y="58090"/>
                  </a:cubicBezTo>
                  <a:lnTo>
                    <a:pt x="58068" y="0"/>
                  </a:lnTo>
                  <a:close/>
                </a:path>
              </a:pathLst>
            </a:custGeom>
            <a:solidFill>
              <a:srgbClr val="F1D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2275250" y="1292950"/>
              <a:ext cx="735050" cy="1395325"/>
            </a:xfrm>
            <a:custGeom>
              <a:avLst/>
              <a:gdLst/>
              <a:ahLst/>
              <a:cxnLst/>
              <a:rect l="l" t="t" r="r" b="b"/>
              <a:pathLst>
                <a:path w="29402" h="55813" extrusionOk="0">
                  <a:moveTo>
                    <a:pt x="2647" y="0"/>
                  </a:moveTo>
                  <a:lnTo>
                    <a:pt x="0" y="12147"/>
                  </a:lnTo>
                  <a:cubicBezTo>
                    <a:pt x="7570" y="27585"/>
                    <a:pt x="2279" y="44356"/>
                    <a:pt x="2279" y="44356"/>
                  </a:cubicBezTo>
                  <a:lnTo>
                    <a:pt x="2279" y="44310"/>
                  </a:lnTo>
                  <a:cubicBezTo>
                    <a:pt x="1289" y="48083"/>
                    <a:pt x="644" y="51926"/>
                    <a:pt x="368" y="55813"/>
                  </a:cubicBezTo>
                  <a:lnTo>
                    <a:pt x="29402" y="26757"/>
                  </a:lnTo>
                  <a:lnTo>
                    <a:pt x="2647" y="0"/>
                  </a:lnTo>
                  <a:close/>
                </a:path>
              </a:pathLst>
            </a:custGeom>
            <a:solidFill>
              <a:srgbClr val="F1D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1381450" y="343350"/>
              <a:ext cx="1653025" cy="1633800"/>
            </a:xfrm>
            <a:custGeom>
              <a:avLst/>
              <a:gdLst/>
              <a:ahLst/>
              <a:cxnLst/>
              <a:rect l="l" t="t" r="r" b="b"/>
              <a:pathLst>
                <a:path w="66121" h="65352" extrusionOk="0">
                  <a:moveTo>
                    <a:pt x="16594" y="1"/>
                  </a:moveTo>
                  <a:cubicBezTo>
                    <a:pt x="15670" y="1"/>
                    <a:pt x="14743" y="352"/>
                    <a:pt x="14035" y="1060"/>
                  </a:cubicBezTo>
                  <a:lnTo>
                    <a:pt x="1451" y="13644"/>
                  </a:lnTo>
                  <a:cubicBezTo>
                    <a:pt x="1" y="15094"/>
                    <a:pt x="71" y="17441"/>
                    <a:pt x="1565" y="18821"/>
                  </a:cubicBezTo>
                  <a:lnTo>
                    <a:pt x="51074" y="64395"/>
                  </a:lnTo>
                  <a:cubicBezTo>
                    <a:pt x="51769" y="65034"/>
                    <a:pt x="52644" y="65351"/>
                    <a:pt x="53516" y="65351"/>
                  </a:cubicBezTo>
                  <a:cubicBezTo>
                    <a:pt x="54434" y="65351"/>
                    <a:pt x="55348" y="65000"/>
                    <a:pt x="56044" y="64303"/>
                  </a:cubicBezTo>
                  <a:lnTo>
                    <a:pt x="64694" y="55653"/>
                  </a:lnTo>
                  <a:cubicBezTo>
                    <a:pt x="66074" y="54272"/>
                    <a:pt x="66120" y="52088"/>
                    <a:pt x="64810" y="50661"/>
                  </a:cubicBezTo>
                  <a:lnTo>
                    <a:pt x="19234" y="1152"/>
                  </a:lnTo>
                  <a:cubicBezTo>
                    <a:pt x="18528" y="387"/>
                    <a:pt x="17563" y="1"/>
                    <a:pt x="16594" y="1"/>
                  </a:cubicBezTo>
                  <a:close/>
                </a:path>
              </a:pathLst>
            </a:custGeom>
            <a:solidFill>
              <a:srgbClr val="274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1381450" y="613700"/>
              <a:ext cx="1477025" cy="1363450"/>
            </a:xfrm>
            <a:custGeom>
              <a:avLst/>
              <a:gdLst/>
              <a:ahLst/>
              <a:cxnLst/>
              <a:rect l="l" t="t" r="r" b="b"/>
              <a:pathLst>
                <a:path w="59081" h="54538" extrusionOk="0">
                  <a:moveTo>
                    <a:pt x="4280" y="1"/>
                  </a:moveTo>
                  <a:lnTo>
                    <a:pt x="1451" y="2830"/>
                  </a:lnTo>
                  <a:cubicBezTo>
                    <a:pt x="1" y="4280"/>
                    <a:pt x="71" y="6627"/>
                    <a:pt x="1565" y="8007"/>
                  </a:cubicBezTo>
                  <a:lnTo>
                    <a:pt x="51074" y="53581"/>
                  </a:lnTo>
                  <a:cubicBezTo>
                    <a:pt x="51769" y="54220"/>
                    <a:pt x="52644" y="54537"/>
                    <a:pt x="53516" y="54537"/>
                  </a:cubicBezTo>
                  <a:cubicBezTo>
                    <a:pt x="54434" y="54537"/>
                    <a:pt x="55348" y="54186"/>
                    <a:pt x="56044" y="53489"/>
                  </a:cubicBezTo>
                  <a:lnTo>
                    <a:pt x="59080" y="50452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1C39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2252250" y="1231925"/>
              <a:ext cx="3322675" cy="3141250"/>
            </a:xfrm>
            <a:custGeom>
              <a:avLst/>
              <a:gdLst/>
              <a:ahLst/>
              <a:cxnLst/>
              <a:rect l="l" t="t" r="r" b="b"/>
              <a:pathLst>
                <a:path w="132907" h="125650" extrusionOk="0">
                  <a:moveTo>
                    <a:pt x="63922" y="0"/>
                  </a:moveTo>
                  <a:cubicBezTo>
                    <a:pt x="62399" y="0"/>
                    <a:pt x="60876" y="55"/>
                    <a:pt x="59356" y="164"/>
                  </a:cubicBezTo>
                  <a:lnTo>
                    <a:pt x="1288" y="58254"/>
                  </a:lnTo>
                  <a:cubicBezTo>
                    <a:pt x="0" y="75808"/>
                    <a:pt x="6074" y="93821"/>
                    <a:pt x="19509" y="107257"/>
                  </a:cubicBezTo>
                  <a:cubicBezTo>
                    <a:pt x="31783" y="119519"/>
                    <a:pt x="47865" y="125650"/>
                    <a:pt x="63946" y="125650"/>
                  </a:cubicBezTo>
                  <a:cubicBezTo>
                    <a:pt x="80027" y="125650"/>
                    <a:pt x="96108" y="119519"/>
                    <a:pt x="108382" y="107257"/>
                  </a:cubicBezTo>
                  <a:cubicBezTo>
                    <a:pt x="132907" y="82710"/>
                    <a:pt x="132907" y="42932"/>
                    <a:pt x="108382" y="18385"/>
                  </a:cubicBezTo>
                  <a:cubicBezTo>
                    <a:pt x="96109" y="6112"/>
                    <a:pt x="80014" y="0"/>
                    <a:pt x="63922" y="0"/>
                  </a:cubicBezTo>
                  <a:close/>
                </a:path>
              </a:pathLst>
            </a:custGeom>
            <a:solidFill>
              <a:srgbClr val="DA1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27"/>
          <p:cNvGrpSpPr/>
          <p:nvPr/>
        </p:nvGrpSpPr>
        <p:grpSpPr>
          <a:xfrm rot="-2700000" flipH="1">
            <a:off x="4197107" y="2703514"/>
            <a:ext cx="1623762" cy="1560395"/>
            <a:chOff x="1381450" y="343350"/>
            <a:chExt cx="4193475" cy="4029825"/>
          </a:xfrm>
        </p:grpSpPr>
        <p:sp>
          <p:nvSpPr>
            <p:cNvPr id="180" name="Google Shape;180;p27"/>
            <p:cNvSpPr/>
            <p:nvPr/>
          </p:nvSpPr>
          <p:spPr>
            <a:xfrm>
              <a:off x="2275250" y="1226825"/>
              <a:ext cx="1174475" cy="1175025"/>
            </a:xfrm>
            <a:custGeom>
              <a:avLst/>
              <a:gdLst/>
              <a:ahLst/>
              <a:cxnLst/>
              <a:rect l="l" t="t" r="r" b="b"/>
              <a:pathLst>
                <a:path w="46979" h="47001" extrusionOk="0">
                  <a:moveTo>
                    <a:pt x="14770" y="0"/>
                  </a:moveTo>
                  <a:lnTo>
                    <a:pt x="2647" y="2645"/>
                  </a:lnTo>
                  <a:lnTo>
                    <a:pt x="0" y="14792"/>
                  </a:lnTo>
                  <a:cubicBezTo>
                    <a:pt x="7570" y="30230"/>
                    <a:pt x="2279" y="47001"/>
                    <a:pt x="2279" y="47001"/>
                  </a:cubicBezTo>
                  <a:lnTo>
                    <a:pt x="18589" y="18589"/>
                  </a:lnTo>
                  <a:lnTo>
                    <a:pt x="46979" y="2277"/>
                  </a:lnTo>
                  <a:lnTo>
                    <a:pt x="46979" y="2277"/>
                  </a:lnTo>
                  <a:cubicBezTo>
                    <a:pt x="46978" y="2277"/>
                    <a:pt x="41277" y="4076"/>
                    <a:pt x="33464" y="4076"/>
                  </a:cubicBezTo>
                  <a:cubicBezTo>
                    <a:pt x="27876" y="4076"/>
                    <a:pt x="21207" y="3156"/>
                    <a:pt x="14770" y="0"/>
                  </a:cubicBezTo>
                  <a:close/>
                </a:path>
              </a:pathLst>
            </a:custGeom>
            <a:solidFill>
              <a:srgbClr val="F1D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2284450" y="1236025"/>
              <a:ext cx="1451700" cy="1452250"/>
            </a:xfrm>
            <a:custGeom>
              <a:avLst/>
              <a:gdLst/>
              <a:ahLst/>
              <a:cxnLst/>
              <a:rect l="l" t="t" r="r" b="b"/>
              <a:pathLst>
                <a:path w="58068" h="58090" extrusionOk="0">
                  <a:moveTo>
                    <a:pt x="58068" y="0"/>
                  </a:moveTo>
                  <a:lnTo>
                    <a:pt x="58068" y="0"/>
                  </a:lnTo>
                  <a:cubicBezTo>
                    <a:pt x="43552" y="1059"/>
                    <a:pt x="29334" y="7132"/>
                    <a:pt x="18221" y="18221"/>
                  </a:cubicBezTo>
                  <a:cubicBezTo>
                    <a:pt x="7110" y="29332"/>
                    <a:pt x="1059" y="43550"/>
                    <a:pt x="0" y="58090"/>
                  </a:cubicBezTo>
                  <a:lnTo>
                    <a:pt x="58068" y="0"/>
                  </a:lnTo>
                  <a:close/>
                </a:path>
              </a:pathLst>
            </a:custGeom>
            <a:solidFill>
              <a:srgbClr val="F1D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2275250" y="1292950"/>
              <a:ext cx="735050" cy="1395325"/>
            </a:xfrm>
            <a:custGeom>
              <a:avLst/>
              <a:gdLst/>
              <a:ahLst/>
              <a:cxnLst/>
              <a:rect l="l" t="t" r="r" b="b"/>
              <a:pathLst>
                <a:path w="29402" h="55813" extrusionOk="0">
                  <a:moveTo>
                    <a:pt x="2647" y="0"/>
                  </a:moveTo>
                  <a:lnTo>
                    <a:pt x="0" y="12147"/>
                  </a:lnTo>
                  <a:cubicBezTo>
                    <a:pt x="7570" y="27585"/>
                    <a:pt x="2279" y="44356"/>
                    <a:pt x="2279" y="44356"/>
                  </a:cubicBezTo>
                  <a:lnTo>
                    <a:pt x="2279" y="44310"/>
                  </a:lnTo>
                  <a:cubicBezTo>
                    <a:pt x="1289" y="48083"/>
                    <a:pt x="644" y="51926"/>
                    <a:pt x="368" y="55813"/>
                  </a:cubicBezTo>
                  <a:lnTo>
                    <a:pt x="29402" y="26757"/>
                  </a:lnTo>
                  <a:lnTo>
                    <a:pt x="2647" y="0"/>
                  </a:lnTo>
                  <a:close/>
                </a:path>
              </a:pathLst>
            </a:custGeom>
            <a:solidFill>
              <a:srgbClr val="F1D0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1381450" y="343350"/>
              <a:ext cx="1653025" cy="1633800"/>
            </a:xfrm>
            <a:custGeom>
              <a:avLst/>
              <a:gdLst/>
              <a:ahLst/>
              <a:cxnLst/>
              <a:rect l="l" t="t" r="r" b="b"/>
              <a:pathLst>
                <a:path w="66121" h="65352" extrusionOk="0">
                  <a:moveTo>
                    <a:pt x="16594" y="1"/>
                  </a:moveTo>
                  <a:cubicBezTo>
                    <a:pt x="15670" y="1"/>
                    <a:pt x="14743" y="352"/>
                    <a:pt x="14035" y="1060"/>
                  </a:cubicBezTo>
                  <a:lnTo>
                    <a:pt x="1451" y="13644"/>
                  </a:lnTo>
                  <a:cubicBezTo>
                    <a:pt x="1" y="15094"/>
                    <a:pt x="71" y="17441"/>
                    <a:pt x="1565" y="18821"/>
                  </a:cubicBezTo>
                  <a:lnTo>
                    <a:pt x="51074" y="64395"/>
                  </a:lnTo>
                  <a:cubicBezTo>
                    <a:pt x="51769" y="65034"/>
                    <a:pt x="52644" y="65351"/>
                    <a:pt x="53516" y="65351"/>
                  </a:cubicBezTo>
                  <a:cubicBezTo>
                    <a:pt x="54434" y="65351"/>
                    <a:pt x="55348" y="65000"/>
                    <a:pt x="56044" y="64303"/>
                  </a:cubicBezTo>
                  <a:lnTo>
                    <a:pt x="64694" y="55653"/>
                  </a:lnTo>
                  <a:cubicBezTo>
                    <a:pt x="66074" y="54272"/>
                    <a:pt x="66120" y="52088"/>
                    <a:pt x="64810" y="50661"/>
                  </a:cubicBezTo>
                  <a:lnTo>
                    <a:pt x="19234" y="1152"/>
                  </a:lnTo>
                  <a:cubicBezTo>
                    <a:pt x="18528" y="387"/>
                    <a:pt x="17563" y="1"/>
                    <a:pt x="16594" y="1"/>
                  </a:cubicBezTo>
                  <a:close/>
                </a:path>
              </a:pathLst>
            </a:custGeom>
            <a:solidFill>
              <a:srgbClr val="274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1381450" y="613700"/>
              <a:ext cx="1477025" cy="1363450"/>
            </a:xfrm>
            <a:custGeom>
              <a:avLst/>
              <a:gdLst/>
              <a:ahLst/>
              <a:cxnLst/>
              <a:rect l="l" t="t" r="r" b="b"/>
              <a:pathLst>
                <a:path w="59081" h="54538" extrusionOk="0">
                  <a:moveTo>
                    <a:pt x="4280" y="1"/>
                  </a:moveTo>
                  <a:lnTo>
                    <a:pt x="1451" y="2830"/>
                  </a:lnTo>
                  <a:cubicBezTo>
                    <a:pt x="1" y="4280"/>
                    <a:pt x="71" y="6627"/>
                    <a:pt x="1565" y="8007"/>
                  </a:cubicBezTo>
                  <a:lnTo>
                    <a:pt x="51074" y="53581"/>
                  </a:lnTo>
                  <a:cubicBezTo>
                    <a:pt x="51769" y="54220"/>
                    <a:pt x="52644" y="54537"/>
                    <a:pt x="53516" y="54537"/>
                  </a:cubicBezTo>
                  <a:cubicBezTo>
                    <a:pt x="54434" y="54537"/>
                    <a:pt x="55348" y="54186"/>
                    <a:pt x="56044" y="53489"/>
                  </a:cubicBezTo>
                  <a:lnTo>
                    <a:pt x="59080" y="50452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1C39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2252250" y="1231925"/>
              <a:ext cx="3322675" cy="3141250"/>
            </a:xfrm>
            <a:custGeom>
              <a:avLst/>
              <a:gdLst/>
              <a:ahLst/>
              <a:cxnLst/>
              <a:rect l="l" t="t" r="r" b="b"/>
              <a:pathLst>
                <a:path w="132907" h="125650" extrusionOk="0">
                  <a:moveTo>
                    <a:pt x="63922" y="0"/>
                  </a:moveTo>
                  <a:cubicBezTo>
                    <a:pt x="62399" y="0"/>
                    <a:pt x="60876" y="55"/>
                    <a:pt x="59356" y="164"/>
                  </a:cubicBezTo>
                  <a:lnTo>
                    <a:pt x="1288" y="58254"/>
                  </a:lnTo>
                  <a:cubicBezTo>
                    <a:pt x="0" y="75808"/>
                    <a:pt x="6074" y="93821"/>
                    <a:pt x="19509" y="107257"/>
                  </a:cubicBezTo>
                  <a:cubicBezTo>
                    <a:pt x="31783" y="119519"/>
                    <a:pt x="47865" y="125650"/>
                    <a:pt x="63946" y="125650"/>
                  </a:cubicBezTo>
                  <a:cubicBezTo>
                    <a:pt x="80027" y="125650"/>
                    <a:pt x="96108" y="119519"/>
                    <a:pt x="108382" y="107257"/>
                  </a:cubicBezTo>
                  <a:cubicBezTo>
                    <a:pt x="132907" y="82710"/>
                    <a:pt x="132907" y="42932"/>
                    <a:pt x="108382" y="18385"/>
                  </a:cubicBezTo>
                  <a:cubicBezTo>
                    <a:pt x="96109" y="6112"/>
                    <a:pt x="80014" y="0"/>
                    <a:pt x="639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" name="Google Shape;186;p27"/>
          <p:cNvGrpSpPr/>
          <p:nvPr/>
        </p:nvGrpSpPr>
        <p:grpSpPr>
          <a:xfrm>
            <a:off x="4176803" y="1999521"/>
            <a:ext cx="221220" cy="221220"/>
            <a:chOff x="5623225" y="1236025"/>
            <a:chExt cx="707450" cy="707450"/>
          </a:xfrm>
        </p:grpSpPr>
        <p:sp>
          <p:nvSpPr>
            <p:cNvPr id="187" name="Google Shape;187;p27"/>
            <p:cNvSpPr/>
            <p:nvPr/>
          </p:nvSpPr>
          <p:spPr>
            <a:xfrm>
              <a:off x="5623225" y="1236025"/>
              <a:ext cx="707450" cy="707450"/>
            </a:xfrm>
            <a:custGeom>
              <a:avLst/>
              <a:gdLst/>
              <a:ahLst/>
              <a:cxnLst/>
              <a:rect l="l" t="t" r="r" b="b"/>
              <a:pathLst>
                <a:path w="28298" h="28298" extrusionOk="0">
                  <a:moveTo>
                    <a:pt x="14148" y="0"/>
                  </a:moveTo>
                  <a:cubicBezTo>
                    <a:pt x="6350" y="0"/>
                    <a:pt x="0" y="6326"/>
                    <a:pt x="0" y="14148"/>
                  </a:cubicBezTo>
                  <a:cubicBezTo>
                    <a:pt x="0" y="21948"/>
                    <a:pt x="6350" y="28298"/>
                    <a:pt x="14148" y="28298"/>
                  </a:cubicBezTo>
                  <a:cubicBezTo>
                    <a:pt x="21970" y="28298"/>
                    <a:pt x="28297" y="21948"/>
                    <a:pt x="28297" y="14148"/>
                  </a:cubicBezTo>
                  <a:cubicBezTo>
                    <a:pt x="28297" y="6326"/>
                    <a:pt x="21970" y="0"/>
                    <a:pt x="14148" y="0"/>
                  </a:cubicBezTo>
                  <a:close/>
                </a:path>
              </a:pathLst>
            </a:custGeom>
            <a:solidFill>
              <a:srgbClr val="F2B5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5680125" y="1292950"/>
              <a:ext cx="650550" cy="650525"/>
            </a:xfrm>
            <a:custGeom>
              <a:avLst/>
              <a:gdLst/>
              <a:ahLst/>
              <a:cxnLst/>
              <a:rect l="l" t="t" r="r" b="b"/>
              <a:pathLst>
                <a:path w="26022" h="26021" extrusionOk="0">
                  <a:moveTo>
                    <a:pt x="19556" y="0"/>
                  </a:moveTo>
                  <a:lnTo>
                    <a:pt x="19556" y="0"/>
                  </a:lnTo>
                  <a:cubicBezTo>
                    <a:pt x="21006" y="2233"/>
                    <a:pt x="21834" y="4855"/>
                    <a:pt x="21834" y="7684"/>
                  </a:cubicBezTo>
                  <a:cubicBezTo>
                    <a:pt x="21834" y="15506"/>
                    <a:pt x="15507" y="21834"/>
                    <a:pt x="7709" y="21834"/>
                  </a:cubicBezTo>
                  <a:cubicBezTo>
                    <a:pt x="4856" y="21834"/>
                    <a:pt x="2233" y="20982"/>
                    <a:pt x="1" y="19555"/>
                  </a:cubicBezTo>
                  <a:lnTo>
                    <a:pt x="1" y="19555"/>
                  </a:lnTo>
                  <a:cubicBezTo>
                    <a:pt x="2531" y="23444"/>
                    <a:pt x="6903" y="26021"/>
                    <a:pt x="11872" y="26021"/>
                  </a:cubicBezTo>
                  <a:cubicBezTo>
                    <a:pt x="19694" y="26021"/>
                    <a:pt x="26021" y="19671"/>
                    <a:pt x="26021" y="11871"/>
                  </a:cubicBezTo>
                  <a:cubicBezTo>
                    <a:pt x="26021" y="6902"/>
                    <a:pt x="23445" y="2531"/>
                    <a:pt x="19556" y="0"/>
                  </a:cubicBezTo>
                  <a:close/>
                </a:path>
              </a:pathLst>
            </a:custGeom>
            <a:solidFill>
              <a:srgbClr val="EC9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4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28"/>
          <p:cNvGrpSpPr/>
          <p:nvPr/>
        </p:nvGrpSpPr>
        <p:grpSpPr>
          <a:xfrm rot="-4101811" flipH="1">
            <a:off x="42191" y="3066806"/>
            <a:ext cx="1051283" cy="749366"/>
            <a:chOff x="5544267" y="2646563"/>
            <a:chExt cx="1051330" cy="749400"/>
          </a:xfrm>
        </p:grpSpPr>
        <p:sp>
          <p:nvSpPr>
            <p:cNvPr id="191" name="Google Shape;191;p28"/>
            <p:cNvSpPr/>
            <p:nvPr/>
          </p:nvSpPr>
          <p:spPr>
            <a:xfrm rot="689625">
              <a:off x="5586117" y="2839802"/>
              <a:ext cx="466835" cy="467038"/>
            </a:xfrm>
            <a:custGeom>
              <a:avLst/>
              <a:gdLst/>
              <a:ahLst/>
              <a:cxnLst/>
              <a:rect l="l" t="t" r="r" b="b"/>
              <a:pathLst>
                <a:path w="36804" h="36820" extrusionOk="0">
                  <a:moveTo>
                    <a:pt x="18403" y="3215"/>
                  </a:moveTo>
                  <a:lnTo>
                    <a:pt x="18403" y="4919"/>
                  </a:lnTo>
                  <a:cubicBezTo>
                    <a:pt x="10959" y="4919"/>
                    <a:pt x="4919" y="10972"/>
                    <a:pt x="4919" y="18417"/>
                  </a:cubicBezTo>
                  <a:lnTo>
                    <a:pt x="3200" y="18417"/>
                  </a:lnTo>
                  <a:cubicBezTo>
                    <a:pt x="3200" y="10031"/>
                    <a:pt x="10016" y="3215"/>
                    <a:pt x="18403" y="3215"/>
                  </a:cubicBezTo>
                  <a:close/>
                  <a:moveTo>
                    <a:pt x="18403" y="0"/>
                  </a:moveTo>
                  <a:cubicBezTo>
                    <a:pt x="8238" y="0"/>
                    <a:pt x="1" y="8252"/>
                    <a:pt x="1" y="18417"/>
                  </a:cubicBezTo>
                  <a:cubicBezTo>
                    <a:pt x="1" y="28582"/>
                    <a:pt x="8238" y="36819"/>
                    <a:pt x="18403" y="36819"/>
                  </a:cubicBezTo>
                  <a:cubicBezTo>
                    <a:pt x="28568" y="36819"/>
                    <a:pt x="36804" y="28582"/>
                    <a:pt x="36804" y="18417"/>
                  </a:cubicBezTo>
                  <a:cubicBezTo>
                    <a:pt x="36804" y="8252"/>
                    <a:pt x="28568" y="0"/>
                    <a:pt x="184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 rot="-2551463">
              <a:off x="5955697" y="2756062"/>
              <a:ext cx="530401" cy="530401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28"/>
          <p:cNvGrpSpPr/>
          <p:nvPr/>
        </p:nvGrpSpPr>
        <p:grpSpPr>
          <a:xfrm>
            <a:off x="7961792" y="1305338"/>
            <a:ext cx="1051330" cy="749400"/>
            <a:chOff x="5544267" y="2646563"/>
            <a:chExt cx="1051330" cy="749400"/>
          </a:xfrm>
        </p:grpSpPr>
        <p:sp>
          <p:nvSpPr>
            <p:cNvPr id="194" name="Google Shape;194;p28"/>
            <p:cNvSpPr/>
            <p:nvPr/>
          </p:nvSpPr>
          <p:spPr>
            <a:xfrm rot="689625">
              <a:off x="5586117" y="2839802"/>
              <a:ext cx="466835" cy="467038"/>
            </a:xfrm>
            <a:custGeom>
              <a:avLst/>
              <a:gdLst/>
              <a:ahLst/>
              <a:cxnLst/>
              <a:rect l="l" t="t" r="r" b="b"/>
              <a:pathLst>
                <a:path w="36804" h="36820" extrusionOk="0">
                  <a:moveTo>
                    <a:pt x="18403" y="3215"/>
                  </a:moveTo>
                  <a:lnTo>
                    <a:pt x="18403" y="4919"/>
                  </a:lnTo>
                  <a:cubicBezTo>
                    <a:pt x="10959" y="4919"/>
                    <a:pt x="4919" y="10972"/>
                    <a:pt x="4919" y="18417"/>
                  </a:cubicBezTo>
                  <a:lnTo>
                    <a:pt x="3200" y="18417"/>
                  </a:lnTo>
                  <a:cubicBezTo>
                    <a:pt x="3200" y="10031"/>
                    <a:pt x="10016" y="3215"/>
                    <a:pt x="18403" y="3215"/>
                  </a:cubicBezTo>
                  <a:close/>
                  <a:moveTo>
                    <a:pt x="18403" y="0"/>
                  </a:moveTo>
                  <a:cubicBezTo>
                    <a:pt x="8238" y="0"/>
                    <a:pt x="1" y="8252"/>
                    <a:pt x="1" y="18417"/>
                  </a:cubicBezTo>
                  <a:cubicBezTo>
                    <a:pt x="1" y="28582"/>
                    <a:pt x="8238" y="36819"/>
                    <a:pt x="18403" y="36819"/>
                  </a:cubicBezTo>
                  <a:cubicBezTo>
                    <a:pt x="28568" y="36819"/>
                    <a:pt x="36804" y="28582"/>
                    <a:pt x="36804" y="18417"/>
                  </a:cubicBezTo>
                  <a:cubicBezTo>
                    <a:pt x="36804" y="8252"/>
                    <a:pt x="28568" y="0"/>
                    <a:pt x="184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 rot="-2551463">
              <a:off x="5955697" y="2756062"/>
              <a:ext cx="530401" cy="530401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28"/>
          <p:cNvGrpSpPr/>
          <p:nvPr/>
        </p:nvGrpSpPr>
        <p:grpSpPr>
          <a:xfrm rot="-6621896">
            <a:off x="2370497" y="539438"/>
            <a:ext cx="1051336" cy="749404"/>
            <a:chOff x="5544267" y="2646563"/>
            <a:chExt cx="1051330" cy="749400"/>
          </a:xfrm>
        </p:grpSpPr>
        <p:sp>
          <p:nvSpPr>
            <p:cNvPr id="197" name="Google Shape;197;p28"/>
            <p:cNvSpPr/>
            <p:nvPr/>
          </p:nvSpPr>
          <p:spPr>
            <a:xfrm rot="689625">
              <a:off x="5586117" y="2839802"/>
              <a:ext cx="466835" cy="467038"/>
            </a:xfrm>
            <a:custGeom>
              <a:avLst/>
              <a:gdLst/>
              <a:ahLst/>
              <a:cxnLst/>
              <a:rect l="l" t="t" r="r" b="b"/>
              <a:pathLst>
                <a:path w="36804" h="36820" extrusionOk="0">
                  <a:moveTo>
                    <a:pt x="18403" y="3215"/>
                  </a:moveTo>
                  <a:lnTo>
                    <a:pt x="18403" y="4919"/>
                  </a:lnTo>
                  <a:cubicBezTo>
                    <a:pt x="10959" y="4919"/>
                    <a:pt x="4919" y="10972"/>
                    <a:pt x="4919" y="18417"/>
                  </a:cubicBezTo>
                  <a:lnTo>
                    <a:pt x="3200" y="18417"/>
                  </a:lnTo>
                  <a:cubicBezTo>
                    <a:pt x="3200" y="10031"/>
                    <a:pt x="10016" y="3215"/>
                    <a:pt x="18403" y="3215"/>
                  </a:cubicBezTo>
                  <a:close/>
                  <a:moveTo>
                    <a:pt x="18403" y="0"/>
                  </a:moveTo>
                  <a:cubicBezTo>
                    <a:pt x="8238" y="0"/>
                    <a:pt x="1" y="8252"/>
                    <a:pt x="1" y="18417"/>
                  </a:cubicBezTo>
                  <a:cubicBezTo>
                    <a:pt x="1" y="28582"/>
                    <a:pt x="8238" y="36819"/>
                    <a:pt x="18403" y="36819"/>
                  </a:cubicBezTo>
                  <a:cubicBezTo>
                    <a:pt x="28568" y="36819"/>
                    <a:pt x="36804" y="28582"/>
                    <a:pt x="36804" y="18417"/>
                  </a:cubicBezTo>
                  <a:cubicBezTo>
                    <a:pt x="36804" y="8252"/>
                    <a:pt x="28568" y="0"/>
                    <a:pt x="184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 rot="-2551463">
              <a:off x="5955697" y="2756062"/>
              <a:ext cx="530401" cy="530401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28"/>
          <p:cNvGrpSpPr/>
          <p:nvPr/>
        </p:nvGrpSpPr>
        <p:grpSpPr>
          <a:xfrm rot="7048173">
            <a:off x="6094400" y="3816053"/>
            <a:ext cx="1051382" cy="749437"/>
            <a:chOff x="5544267" y="2646563"/>
            <a:chExt cx="1051330" cy="749400"/>
          </a:xfrm>
        </p:grpSpPr>
        <p:sp>
          <p:nvSpPr>
            <p:cNvPr id="200" name="Google Shape;200;p28"/>
            <p:cNvSpPr/>
            <p:nvPr/>
          </p:nvSpPr>
          <p:spPr>
            <a:xfrm rot="689625">
              <a:off x="5586117" y="2839802"/>
              <a:ext cx="466835" cy="467038"/>
            </a:xfrm>
            <a:custGeom>
              <a:avLst/>
              <a:gdLst/>
              <a:ahLst/>
              <a:cxnLst/>
              <a:rect l="l" t="t" r="r" b="b"/>
              <a:pathLst>
                <a:path w="36804" h="36820" extrusionOk="0">
                  <a:moveTo>
                    <a:pt x="18403" y="3215"/>
                  </a:moveTo>
                  <a:lnTo>
                    <a:pt x="18403" y="4919"/>
                  </a:lnTo>
                  <a:cubicBezTo>
                    <a:pt x="10959" y="4919"/>
                    <a:pt x="4919" y="10972"/>
                    <a:pt x="4919" y="18417"/>
                  </a:cubicBezTo>
                  <a:lnTo>
                    <a:pt x="3200" y="18417"/>
                  </a:lnTo>
                  <a:cubicBezTo>
                    <a:pt x="3200" y="10031"/>
                    <a:pt x="10016" y="3215"/>
                    <a:pt x="18403" y="3215"/>
                  </a:cubicBezTo>
                  <a:close/>
                  <a:moveTo>
                    <a:pt x="18403" y="0"/>
                  </a:moveTo>
                  <a:cubicBezTo>
                    <a:pt x="8238" y="0"/>
                    <a:pt x="1" y="8252"/>
                    <a:pt x="1" y="18417"/>
                  </a:cubicBezTo>
                  <a:cubicBezTo>
                    <a:pt x="1" y="28582"/>
                    <a:pt x="8238" y="36819"/>
                    <a:pt x="18403" y="36819"/>
                  </a:cubicBezTo>
                  <a:cubicBezTo>
                    <a:pt x="28568" y="36819"/>
                    <a:pt x="36804" y="28582"/>
                    <a:pt x="36804" y="18417"/>
                  </a:cubicBezTo>
                  <a:cubicBezTo>
                    <a:pt x="36804" y="8252"/>
                    <a:pt x="28568" y="0"/>
                    <a:pt x="184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 rot="-2551463">
              <a:off x="5955697" y="2756062"/>
              <a:ext cx="530401" cy="530401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71" r:id="rId3"/>
    <p:sldLayoutId id="2147483673" r:id="rId4"/>
    <p:sldLayoutId id="214748367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10;p31">
            <a:extLst>
              <a:ext uri="{FF2B5EF4-FFF2-40B4-BE49-F238E27FC236}">
                <a16:creationId xmlns:a16="http://schemas.microsoft.com/office/drawing/2014/main" id="{E91076F7-5666-4A5C-968C-A037715EB97F}"/>
              </a:ext>
            </a:extLst>
          </p:cNvPr>
          <p:cNvSpPr txBox="1">
            <a:spLocks/>
          </p:cNvSpPr>
          <p:nvPr/>
        </p:nvSpPr>
        <p:spPr>
          <a:xfrm>
            <a:off x="2610801" y="318611"/>
            <a:ext cx="3922397" cy="1114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MLPacMan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96EB47C-FEF3-4F24-8EFC-A9F06FFA1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431" y="1432784"/>
            <a:ext cx="945138" cy="1012547"/>
          </a:xfrm>
          <a:prstGeom prst="rect">
            <a:avLst/>
          </a:prstGeom>
        </p:spPr>
      </p:pic>
      <p:pic>
        <p:nvPicPr>
          <p:cNvPr id="12" name="Immagine 11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3C64474B-1FDE-4561-B79F-124F9E718A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52" t="40310" r="50000" b="31370"/>
          <a:stretch/>
        </p:blipFill>
        <p:spPr>
          <a:xfrm>
            <a:off x="4099431" y="2650417"/>
            <a:ext cx="945139" cy="918326"/>
          </a:xfrm>
          <a:prstGeom prst="rect">
            <a:avLst/>
          </a:prstGeom>
        </p:spPr>
      </p:pic>
      <p:pic>
        <p:nvPicPr>
          <p:cNvPr id="13" name="Immagine 12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FE2BE0CD-FA1D-497A-980D-095E11B5F5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70437" r="24241"/>
          <a:stretch/>
        </p:blipFill>
        <p:spPr>
          <a:xfrm>
            <a:off x="1956392" y="2690168"/>
            <a:ext cx="935665" cy="878575"/>
          </a:xfrm>
          <a:prstGeom prst="rect">
            <a:avLst/>
          </a:prstGeom>
        </p:spPr>
      </p:pic>
      <p:pic>
        <p:nvPicPr>
          <p:cNvPr id="14" name="Immagine 13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84D8C02E-7C20-4743-A186-ED56191400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60" t="71318" r="48816"/>
          <a:stretch/>
        </p:blipFill>
        <p:spPr>
          <a:xfrm>
            <a:off x="3051545" y="2690168"/>
            <a:ext cx="918151" cy="878575"/>
          </a:xfrm>
          <a:prstGeom prst="rect">
            <a:avLst/>
          </a:prstGeom>
        </p:spPr>
      </p:pic>
      <p:pic>
        <p:nvPicPr>
          <p:cNvPr id="15" name="Immagine 14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A124DA4F-C788-4C19-9BD9-50290725F0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6" t="72145" r="74017"/>
          <a:stretch/>
        </p:blipFill>
        <p:spPr>
          <a:xfrm>
            <a:off x="5184445" y="2697470"/>
            <a:ext cx="918151" cy="871273"/>
          </a:xfrm>
          <a:prstGeom prst="rect">
            <a:avLst/>
          </a:prstGeom>
        </p:spPr>
      </p:pic>
      <p:pic>
        <p:nvPicPr>
          <p:cNvPr id="16" name="Immagine 15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E46D7B9D-1D83-40FE-AA30-2EDF362BEA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37" t="70790"/>
          <a:stretch/>
        </p:blipFill>
        <p:spPr>
          <a:xfrm>
            <a:off x="6251944" y="2634301"/>
            <a:ext cx="945139" cy="950557"/>
          </a:xfrm>
          <a:prstGeom prst="rect">
            <a:avLst/>
          </a:prstGeom>
        </p:spPr>
      </p:pic>
      <p:sp>
        <p:nvSpPr>
          <p:cNvPr id="17" name="Ovale 16">
            <a:extLst>
              <a:ext uri="{FF2B5EF4-FFF2-40B4-BE49-F238E27FC236}">
                <a16:creationId xmlns:a16="http://schemas.microsoft.com/office/drawing/2014/main" id="{5BDDCF2D-7A5B-4A6E-B432-D0DB9E967867}"/>
              </a:ext>
            </a:extLst>
          </p:cNvPr>
          <p:cNvSpPr/>
          <p:nvPr/>
        </p:nvSpPr>
        <p:spPr>
          <a:xfrm>
            <a:off x="5361177" y="1831209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62171717-29D4-4DCF-906A-FE2A037907CA}"/>
              </a:ext>
            </a:extLst>
          </p:cNvPr>
          <p:cNvSpPr/>
          <p:nvPr/>
        </p:nvSpPr>
        <p:spPr>
          <a:xfrm>
            <a:off x="5911702" y="1831209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A2A50915-F382-4604-BB09-1082D330DAC7}"/>
              </a:ext>
            </a:extLst>
          </p:cNvPr>
          <p:cNvSpPr/>
          <p:nvPr/>
        </p:nvSpPr>
        <p:spPr>
          <a:xfrm>
            <a:off x="6462227" y="1831209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18BF2847-8AA2-473E-8CD6-737CAAF59F22}"/>
              </a:ext>
            </a:extLst>
          </p:cNvPr>
          <p:cNvSpPr/>
          <p:nvPr/>
        </p:nvSpPr>
        <p:spPr>
          <a:xfrm>
            <a:off x="2447856" y="1831209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89B88200-2629-48E8-8929-A30285DD078C}"/>
              </a:ext>
            </a:extLst>
          </p:cNvPr>
          <p:cNvSpPr/>
          <p:nvPr/>
        </p:nvSpPr>
        <p:spPr>
          <a:xfrm>
            <a:off x="2998381" y="1831209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146BBD8E-2823-4DE9-9056-188A63F18C77}"/>
              </a:ext>
            </a:extLst>
          </p:cNvPr>
          <p:cNvSpPr/>
          <p:nvPr/>
        </p:nvSpPr>
        <p:spPr>
          <a:xfrm>
            <a:off x="3548906" y="1831209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Google Shape;250;p32">
            <a:extLst>
              <a:ext uri="{FF2B5EF4-FFF2-40B4-BE49-F238E27FC236}">
                <a16:creationId xmlns:a16="http://schemas.microsoft.com/office/drawing/2014/main" id="{A499A45F-BC1C-FE48-9F0A-2253F7885850}"/>
              </a:ext>
            </a:extLst>
          </p:cNvPr>
          <p:cNvSpPr txBox="1">
            <a:spLocks/>
          </p:cNvSpPr>
          <p:nvPr/>
        </p:nvSpPr>
        <p:spPr>
          <a:xfrm>
            <a:off x="152022" y="4610370"/>
            <a:ext cx="2458778" cy="422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Michele Montano</a:t>
            </a:r>
          </a:p>
        </p:txBody>
      </p:sp>
      <p:sp>
        <p:nvSpPr>
          <p:cNvPr id="24" name="Google Shape;250;p32">
            <a:extLst>
              <a:ext uri="{FF2B5EF4-FFF2-40B4-BE49-F238E27FC236}">
                <a16:creationId xmlns:a16="http://schemas.microsoft.com/office/drawing/2014/main" id="{97A141D4-B38B-0646-8916-7A6A904FA799}"/>
              </a:ext>
            </a:extLst>
          </p:cNvPr>
          <p:cNvSpPr txBox="1">
            <a:spLocks/>
          </p:cNvSpPr>
          <p:nvPr/>
        </p:nvSpPr>
        <p:spPr>
          <a:xfrm>
            <a:off x="5837382" y="4610369"/>
            <a:ext cx="3306618" cy="422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Ferdinando Napolitano</a:t>
            </a:r>
          </a:p>
        </p:txBody>
      </p:sp>
      <p:sp>
        <p:nvSpPr>
          <p:cNvPr id="25" name="Google Shape;250;p32">
            <a:extLst>
              <a:ext uri="{FF2B5EF4-FFF2-40B4-BE49-F238E27FC236}">
                <a16:creationId xmlns:a16="http://schemas.microsoft.com/office/drawing/2014/main" id="{4EC4280A-13B6-F548-A990-E251443C72C1}"/>
              </a:ext>
            </a:extLst>
          </p:cNvPr>
          <p:cNvSpPr txBox="1">
            <a:spLocks/>
          </p:cNvSpPr>
          <p:nvPr/>
        </p:nvSpPr>
        <p:spPr>
          <a:xfrm>
            <a:off x="2184398" y="3568743"/>
            <a:ext cx="4775201" cy="1259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pPr algn="ctr"/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Corso di Information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Visualization</a:t>
            </a:r>
            <a:endParaRPr lang="it-IT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A.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F</a:t>
            </a:r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. Abate</a:t>
            </a:r>
          </a:p>
          <a:p>
            <a:pPr algn="ctr"/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L.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Cimmino</a:t>
            </a:r>
            <a:endParaRPr lang="it-IT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577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magine 28">
            <a:extLst>
              <a:ext uri="{FF2B5EF4-FFF2-40B4-BE49-F238E27FC236}">
                <a16:creationId xmlns:a16="http://schemas.microsoft.com/office/drawing/2014/main" id="{FE65A6AD-F171-4BE2-BA27-6A99C5BB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69" y="3855935"/>
            <a:ext cx="945138" cy="1012547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7A92637E-42D1-4B44-B6DD-FE813C7351B8}"/>
              </a:ext>
            </a:extLst>
          </p:cNvPr>
          <p:cNvGrpSpPr/>
          <p:nvPr/>
        </p:nvGrpSpPr>
        <p:grpSpPr>
          <a:xfrm>
            <a:off x="2253813" y="4245249"/>
            <a:ext cx="4636374" cy="233918"/>
            <a:chOff x="2138364" y="4262325"/>
            <a:chExt cx="4636374" cy="233918"/>
          </a:xfrm>
        </p:grpSpPr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1FB992AF-E9D1-49C8-8C51-2D49A7AAC90D}"/>
                </a:ext>
              </a:extLst>
            </p:cNvPr>
            <p:cNvSpPr/>
            <p:nvPr/>
          </p:nvSpPr>
          <p:spPr>
            <a:xfrm>
              <a:off x="2138364" y="4262325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256C9054-7226-4CF8-A3E6-3586EB185715}"/>
                </a:ext>
              </a:extLst>
            </p:cNvPr>
            <p:cNvSpPr/>
            <p:nvPr/>
          </p:nvSpPr>
          <p:spPr>
            <a:xfrm>
              <a:off x="4338083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Ovale 31">
              <a:extLst>
                <a:ext uri="{FF2B5EF4-FFF2-40B4-BE49-F238E27FC236}">
                  <a16:creationId xmlns:a16="http://schemas.microsoft.com/office/drawing/2014/main" id="{005C0702-0ADB-4526-8C0B-4C35CF25E269}"/>
                </a:ext>
              </a:extLst>
            </p:cNvPr>
            <p:cNvSpPr/>
            <p:nvPr/>
          </p:nvSpPr>
          <p:spPr>
            <a:xfrm>
              <a:off x="6540821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4" name="Google Shape;250;p32">
            <a:extLst>
              <a:ext uri="{FF2B5EF4-FFF2-40B4-BE49-F238E27FC236}">
                <a16:creationId xmlns:a16="http://schemas.microsoft.com/office/drawing/2014/main" id="{AF3F1CE1-3E11-41EC-874D-94935754F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40" y="275018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500" dirty="0" err="1"/>
              <a:t>TensorBoard</a:t>
            </a:r>
            <a:endParaRPr lang="it-IT" sz="2500" dirty="0"/>
          </a:p>
        </p:txBody>
      </p:sp>
      <p:pic>
        <p:nvPicPr>
          <p:cNvPr id="12" name="Immagine 11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8D8BDC05-2CD2-4E62-847E-E01AC2ACF2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6" t="72145" r="74017"/>
          <a:stretch/>
        </p:blipFill>
        <p:spPr>
          <a:xfrm>
            <a:off x="8057174" y="3926570"/>
            <a:ext cx="918151" cy="871273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D6A6E382-1243-46F9-A460-613810056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345" y="1052521"/>
            <a:ext cx="7426289" cy="266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082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1">
            <a:extLst>
              <a:ext uri="{FF2B5EF4-FFF2-40B4-BE49-F238E27FC236}">
                <a16:creationId xmlns:a16="http://schemas.microsoft.com/office/drawing/2014/main" id="{7A92637E-42D1-4B44-B6DD-FE813C7351B8}"/>
              </a:ext>
            </a:extLst>
          </p:cNvPr>
          <p:cNvGrpSpPr/>
          <p:nvPr/>
        </p:nvGrpSpPr>
        <p:grpSpPr>
          <a:xfrm>
            <a:off x="2253813" y="4245249"/>
            <a:ext cx="4636374" cy="233918"/>
            <a:chOff x="2138364" y="4262325"/>
            <a:chExt cx="4636374" cy="233918"/>
          </a:xfrm>
        </p:grpSpPr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1FB992AF-E9D1-49C8-8C51-2D49A7AAC90D}"/>
                </a:ext>
              </a:extLst>
            </p:cNvPr>
            <p:cNvSpPr/>
            <p:nvPr/>
          </p:nvSpPr>
          <p:spPr>
            <a:xfrm>
              <a:off x="2138364" y="4262325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256C9054-7226-4CF8-A3E6-3586EB185715}"/>
                </a:ext>
              </a:extLst>
            </p:cNvPr>
            <p:cNvSpPr/>
            <p:nvPr/>
          </p:nvSpPr>
          <p:spPr>
            <a:xfrm>
              <a:off x="4338083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Ovale 31">
              <a:extLst>
                <a:ext uri="{FF2B5EF4-FFF2-40B4-BE49-F238E27FC236}">
                  <a16:creationId xmlns:a16="http://schemas.microsoft.com/office/drawing/2014/main" id="{005C0702-0ADB-4526-8C0B-4C35CF25E269}"/>
                </a:ext>
              </a:extLst>
            </p:cNvPr>
            <p:cNvSpPr/>
            <p:nvPr/>
          </p:nvSpPr>
          <p:spPr>
            <a:xfrm>
              <a:off x="6540821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4" name="Google Shape;250;p32">
            <a:extLst>
              <a:ext uri="{FF2B5EF4-FFF2-40B4-BE49-F238E27FC236}">
                <a16:creationId xmlns:a16="http://schemas.microsoft.com/office/drawing/2014/main" id="{AF3F1CE1-3E11-41EC-874D-94935754F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40" y="275018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500" dirty="0"/>
              <a:t>Demo</a:t>
            </a:r>
          </a:p>
        </p:txBody>
      </p:sp>
      <p:pic>
        <p:nvPicPr>
          <p:cNvPr id="3" name="2022-02-07 16-41-20_Trim_F7JadI.mp4" descr="2022-02-07 16-41-20_Trim_F7JadI.mp4">
            <a:hlinkClick r:id="" action="ppaction://media"/>
            <a:extLst>
              <a:ext uri="{FF2B5EF4-FFF2-40B4-BE49-F238E27FC236}">
                <a16:creationId xmlns:a16="http://schemas.microsoft.com/office/drawing/2014/main" id="{4D509F3E-3985-3B45-9D53-1320EE643F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0819" y="1040437"/>
            <a:ext cx="6759342" cy="376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84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magine 28">
            <a:extLst>
              <a:ext uri="{FF2B5EF4-FFF2-40B4-BE49-F238E27FC236}">
                <a16:creationId xmlns:a16="http://schemas.microsoft.com/office/drawing/2014/main" id="{FE65A6AD-F171-4BE2-BA27-6A99C5BB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69" y="3855935"/>
            <a:ext cx="945138" cy="1012547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7A92637E-42D1-4B44-B6DD-FE813C7351B8}"/>
              </a:ext>
            </a:extLst>
          </p:cNvPr>
          <p:cNvGrpSpPr/>
          <p:nvPr/>
        </p:nvGrpSpPr>
        <p:grpSpPr>
          <a:xfrm>
            <a:off x="2253813" y="4245249"/>
            <a:ext cx="4636374" cy="233918"/>
            <a:chOff x="2138364" y="4262325"/>
            <a:chExt cx="4636374" cy="233918"/>
          </a:xfrm>
        </p:grpSpPr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1FB992AF-E9D1-49C8-8C51-2D49A7AAC90D}"/>
                </a:ext>
              </a:extLst>
            </p:cNvPr>
            <p:cNvSpPr/>
            <p:nvPr/>
          </p:nvSpPr>
          <p:spPr>
            <a:xfrm>
              <a:off x="2138364" y="4262325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256C9054-7226-4CF8-A3E6-3586EB185715}"/>
                </a:ext>
              </a:extLst>
            </p:cNvPr>
            <p:cNvSpPr/>
            <p:nvPr/>
          </p:nvSpPr>
          <p:spPr>
            <a:xfrm>
              <a:off x="4338083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Ovale 31">
              <a:extLst>
                <a:ext uri="{FF2B5EF4-FFF2-40B4-BE49-F238E27FC236}">
                  <a16:creationId xmlns:a16="http://schemas.microsoft.com/office/drawing/2014/main" id="{005C0702-0ADB-4526-8C0B-4C35CF25E269}"/>
                </a:ext>
              </a:extLst>
            </p:cNvPr>
            <p:cNvSpPr/>
            <p:nvPr/>
          </p:nvSpPr>
          <p:spPr>
            <a:xfrm>
              <a:off x="6540821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4" name="Google Shape;250;p32">
            <a:extLst>
              <a:ext uri="{FF2B5EF4-FFF2-40B4-BE49-F238E27FC236}">
                <a16:creationId xmlns:a16="http://schemas.microsoft.com/office/drawing/2014/main" id="{AF3F1CE1-3E11-41EC-874D-94935754F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40" y="275018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500" dirty="0"/>
              <a:t>Modifiche future</a:t>
            </a:r>
          </a:p>
        </p:txBody>
      </p:sp>
      <p:pic>
        <p:nvPicPr>
          <p:cNvPr id="9" name="Immagine 8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2D92315E-CF9F-5242-AAB5-7132B31BC1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70437" r="24241"/>
          <a:stretch/>
        </p:blipFill>
        <p:spPr>
          <a:xfrm>
            <a:off x="7983191" y="3922919"/>
            <a:ext cx="935665" cy="878575"/>
          </a:xfrm>
          <a:prstGeom prst="rect">
            <a:avLst/>
          </a:prstGeom>
        </p:spPr>
      </p:pic>
      <p:sp>
        <p:nvSpPr>
          <p:cNvPr id="10" name="Google Shape;250;p32">
            <a:extLst>
              <a:ext uri="{FF2B5EF4-FFF2-40B4-BE49-F238E27FC236}">
                <a16:creationId xmlns:a16="http://schemas.microsoft.com/office/drawing/2014/main" id="{1A6A3F16-7EB2-1744-BF48-61E72C452DA4}"/>
              </a:ext>
            </a:extLst>
          </p:cNvPr>
          <p:cNvSpPr txBox="1">
            <a:spLocks/>
          </p:cNvSpPr>
          <p:nvPr/>
        </p:nvSpPr>
        <p:spPr>
          <a:xfrm>
            <a:off x="711740" y="1207754"/>
            <a:ext cx="3860260" cy="228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Estetico:</a:t>
            </a:r>
          </a:p>
          <a:p>
            <a:r>
              <a:rPr lang="it-IT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Maggior numero di fantasmi</a:t>
            </a:r>
          </a:p>
          <a:p>
            <a:r>
              <a:rPr lang="it-IT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Frutta come punteggio</a:t>
            </a:r>
          </a:p>
          <a:p>
            <a:r>
              <a:rPr lang="it-IT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Metodo di </a:t>
            </a:r>
            <a:r>
              <a:rPr lang="it-IT" sz="18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respawn</a:t>
            </a:r>
            <a:r>
              <a:rPr lang="it-IT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dei fantasmi</a:t>
            </a:r>
          </a:p>
          <a:p>
            <a:endParaRPr lang="it-IT" sz="18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sz="18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Google Shape;250;p32">
            <a:extLst>
              <a:ext uri="{FF2B5EF4-FFF2-40B4-BE49-F238E27FC236}">
                <a16:creationId xmlns:a16="http://schemas.microsoft.com/office/drawing/2014/main" id="{AB489823-86E9-3845-912C-D7B0A2CE8FA5}"/>
              </a:ext>
            </a:extLst>
          </p:cNvPr>
          <p:cNvSpPr txBox="1">
            <a:spLocks/>
          </p:cNvSpPr>
          <p:nvPr/>
        </p:nvSpPr>
        <p:spPr>
          <a:xfrm>
            <a:off x="4960057" y="1207753"/>
            <a:ext cx="3860260" cy="228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Addestramento:</a:t>
            </a:r>
          </a:p>
          <a:p>
            <a:r>
              <a:rPr lang="it-IT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Camera </a:t>
            </a:r>
            <a:r>
              <a:rPr lang="it-IT" sz="18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sensor</a:t>
            </a:r>
            <a:endParaRPr lang="it-IT" sz="18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it-IT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Tempi maggiori</a:t>
            </a:r>
          </a:p>
          <a:p>
            <a:endParaRPr lang="it-IT" sz="18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sz="18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312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10;p31">
            <a:extLst>
              <a:ext uri="{FF2B5EF4-FFF2-40B4-BE49-F238E27FC236}">
                <a16:creationId xmlns:a16="http://schemas.microsoft.com/office/drawing/2014/main" id="{E91076F7-5666-4A5C-968C-A037715EB97F}"/>
              </a:ext>
            </a:extLst>
          </p:cNvPr>
          <p:cNvSpPr txBox="1">
            <a:spLocks/>
          </p:cNvSpPr>
          <p:nvPr/>
        </p:nvSpPr>
        <p:spPr>
          <a:xfrm>
            <a:off x="1985919" y="946684"/>
            <a:ext cx="5682595" cy="1114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36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Grazie per l’attenzione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96EB47C-FEF3-4F24-8EFC-A9F06FFA1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9430" y="2060857"/>
            <a:ext cx="945138" cy="1012547"/>
          </a:xfrm>
          <a:prstGeom prst="rect">
            <a:avLst/>
          </a:prstGeom>
        </p:spPr>
      </p:pic>
      <p:pic>
        <p:nvPicPr>
          <p:cNvPr id="12" name="Immagine 11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3C64474B-1FDE-4561-B79F-124F9E718A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52" t="40310" r="50000" b="31370"/>
          <a:stretch/>
        </p:blipFill>
        <p:spPr>
          <a:xfrm>
            <a:off x="4099430" y="3278490"/>
            <a:ext cx="945139" cy="918326"/>
          </a:xfrm>
          <a:prstGeom prst="rect">
            <a:avLst/>
          </a:prstGeom>
        </p:spPr>
      </p:pic>
      <p:pic>
        <p:nvPicPr>
          <p:cNvPr id="13" name="Immagine 12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FE2BE0CD-FA1D-497A-980D-095E11B5F5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70437" r="24241"/>
          <a:stretch/>
        </p:blipFill>
        <p:spPr>
          <a:xfrm>
            <a:off x="1956391" y="3318241"/>
            <a:ext cx="935665" cy="878575"/>
          </a:xfrm>
          <a:prstGeom prst="rect">
            <a:avLst/>
          </a:prstGeom>
        </p:spPr>
      </p:pic>
      <p:pic>
        <p:nvPicPr>
          <p:cNvPr id="14" name="Immagine 13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84D8C02E-7C20-4743-A186-ED56191400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60" t="71318" r="48816"/>
          <a:stretch/>
        </p:blipFill>
        <p:spPr>
          <a:xfrm>
            <a:off x="3051544" y="3318241"/>
            <a:ext cx="918151" cy="878575"/>
          </a:xfrm>
          <a:prstGeom prst="rect">
            <a:avLst/>
          </a:prstGeom>
        </p:spPr>
      </p:pic>
      <p:pic>
        <p:nvPicPr>
          <p:cNvPr id="15" name="Immagine 14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A124DA4F-C788-4C19-9BD9-50290725F0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6" t="72145" r="74017"/>
          <a:stretch/>
        </p:blipFill>
        <p:spPr>
          <a:xfrm>
            <a:off x="5184444" y="3325543"/>
            <a:ext cx="918151" cy="871273"/>
          </a:xfrm>
          <a:prstGeom prst="rect">
            <a:avLst/>
          </a:prstGeom>
        </p:spPr>
      </p:pic>
      <p:pic>
        <p:nvPicPr>
          <p:cNvPr id="16" name="Immagine 15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E46D7B9D-1D83-40FE-AA30-2EDF362BEA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37" t="70790"/>
          <a:stretch/>
        </p:blipFill>
        <p:spPr>
          <a:xfrm>
            <a:off x="6251943" y="3262374"/>
            <a:ext cx="945139" cy="950557"/>
          </a:xfrm>
          <a:prstGeom prst="rect">
            <a:avLst/>
          </a:prstGeom>
        </p:spPr>
      </p:pic>
      <p:sp>
        <p:nvSpPr>
          <p:cNvPr id="17" name="Ovale 16">
            <a:extLst>
              <a:ext uri="{FF2B5EF4-FFF2-40B4-BE49-F238E27FC236}">
                <a16:creationId xmlns:a16="http://schemas.microsoft.com/office/drawing/2014/main" id="{5BDDCF2D-7A5B-4A6E-B432-D0DB9E967867}"/>
              </a:ext>
            </a:extLst>
          </p:cNvPr>
          <p:cNvSpPr/>
          <p:nvPr/>
        </p:nvSpPr>
        <p:spPr>
          <a:xfrm>
            <a:off x="5361176" y="2459282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Ovale 17">
            <a:extLst>
              <a:ext uri="{FF2B5EF4-FFF2-40B4-BE49-F238E27FC236}">
                <a16:creationId xmlns:a16="http://schemas.microsoft.com/office/drawing/2014/main" id="{62171717-29D4-4DCF-906A-FE2A037907CA}"/>
              </a:ext>
            </a:extLst>
          </p:cNvPr>
          <p:cNvSpPr/>
          <p:nvPr/>
        </p:nvSpPr>
        <p:spPr>
          <a:xfrm>
            <a:off x="5911701" y="2459282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A2A50915-F382-4604-BB09-1082D330DAC7}"/>
              </a:ext>
            </a:extLst>
          </p:cNvPr>
          <p:cNvSpPr/>
          <p:nvPr/>
        </p:nvSpPr>
        <p:spPr>
          <a:xfrm>
            <a:off x="6462226" y="2459282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18BF2847-8AA2-473E-8CD6-737CAAF59F22}"/>
              </a:ext>
            </a:extLst>
          </p:cNvPr>
          <p:cNvSpPr/>
          <p:nvPr/>
        </p:nvSpPr>
        <p:spPr>
          <a:xfrm>
            <a:off x="2447855" y="2459282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89B88200-2629-48E8-8929-A30285DD078C}"/>
              </a:ext>
            </a:extLst>
          </p:cNvPr>
          <p:cNvSpPr/>
          <p:nvPr/>
        </p:nvSpPr>
        <p:spPr>
          <a:xfrm>
            <a:off x="2998380" y="2459282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146BBD8E-2823-4DE9-9056-188A63F18C77}"/>
              </a:ext>
            </a:extLst>
          </p:cNvPr>
          <p:cNvSpPr/>
          <p:nvPr/>
        </p:nvSpPr>
        <p:spPr>
          <a:xfrm>
            <a:off x="3548905" y="2459282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0247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0E06D153-797B-4DBA-9DCA-ED94559DE7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70437" r="24241"/>
          <a:stretch/>
        </p:blipFill>
        <p:spPr>
          <a:xfrm>
            <a:off x="1696103" y="4584207"/>
            <a:ext cx="388201" cy="364515"/>
          </a:xfrm>
          <a:prstGeom prst="rect">
            <a:avLst/>
          </a:prstGeom>
        </p:spPr>
      </p:pic>
      <p:pic>
        <p:nvPicPr>
          <p:cNvPr id="7" name="Immagine 6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763625EA-3A02-470C-AED4-9F130A5E1C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60" t="71318" r="48816"/>
          <a:stretch/>
        </p:blipFill>
        <p:spPr>
          <a:xfrm>
            <a:off x="2781009" y="4591279"/>
            <a:ext cx="380935" cy="364515"/>
          </a:xfrm>
          <a:prstGeom prst="rect">
            <a:avLst/>
          </a:prstGeom>
        </p:spPr>
      </p:pic>
      <p:pic>
        <p:nvPicPr>
          <p:cNvPr id="9" name="Immagine 8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08A8C805-4B83-4AF3-B301-A40BF42EDF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6" t="72145" r="74017"/>
          <a:stretch/>
        </p:blipFill>
        <p:spPr>
          <a:xfrm>
            <a:off x="3851235" y="4587237"/>
            <a:ext cx="380934" cy="361485"/>
          </a:xfrm>
          <a:prstGeom prst="rect">
            <a:avLst/>
          </a:prstGeom>
        </p:spPr>
      </p:pic>
      <p:pic>
        <p:nvPicPr>
          <p:cNvPr id="11" name="Immagine 10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2A9DA0AB-D91F-4791-9332-6B26FEAA0C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52" t="40310" r="50000" b="31370"/>
          <a:stretch/>
        </p:blipFill>
        <p:spPr>
          <a:xfrm>
            <a:off x="4928874" y="4567715"/>
            <a:ext cx="392132" cy="381007"/>
          </a:xfrm>
          <a:prstGeom prst="rect">
            <a:avLst/>
          </a:prstGeom>
        </p:spPr>
      </p:pic>
      <p:pic>
        <p:nvPicPr>
          <p:cNvPr id="12" name="Immagine 11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5C831D18-8CD7-4559-89AB-37D7E198DB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237" t="70790"/>
          <a:stretch/>
        </p:blipFill>
        <p:spPr>
          <a:xfrm>
            <a:off x="6033501" y="4554343"/>
            <a:ext cx="392132" cy="39438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8D423DE9-5B7F-4F2D-955D-3AA90FE243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8127" y="4528624"/>
            <a:ext cx="392131" cy="42009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82F4A56F-25D5-3948-841D-7F39D5A01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078" y="719293"/>
            <a:ext cx="2443017" cy="3141022"/>
          </a:xfrm>
          <a:prstGeom prst="rect">
            <a:avLst/>
          </a:prstGeom>
        </p:spPr>
      </p:pic>
      <p:sp>
        <p:nvSpPr>
          <p:cNvPr id="10" name="Google Shape;250;p32">
            <a:extLst>
              <a:ext uri="{FF2B5EF4-FFF2-40B4-BE49-F238E27FC236}">
                <a16:creationId xmlns:a16="http://schemas.microsoft.com/office/drawing/2014/main" id="{D3EFB138-FBF3-5D4F-BECE-28AD05E041D7}"/>
              </a:ext>
            </a:extLst>
          </p:cNvPr>
          <p:cNvSpPr txBox="1">
            <a:spLocks/>
          </p:cNvSpPr>
          <p:nvPr/>
        </p:nvSpPr>
        <p:spPr>
          <a:xfrm>
            <a:off x="4269113" y="986894"/>
            <a:ext cx="4027055" cy="1617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pPr fontAlgn="base"/>
            <a:r>
              <a:rPr lang="it-IT" sz="16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inherit"/>
              </a:rPr>
              <a:t>Pac</a:t>
            </a:r>
            <a:r>
              <a:rPr lang="it-IT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inherit"/>
              </a:rPr>
              <a:t>-Man è un videogioco ideato da </a:t>
            </a:r>
            <a:r>
              <a:rPr lang="it-IT" sz="16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inherit"/>
              </a:rPr>
              <a:t>Tōru</a:t>
            </a:r>
            <a:r>
              <a:rPr lang="it-IT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inherit"/>
              </a:rPr>
              <a:t> </a:t>
            </a:r>
            <a:r>
              <a:rPr lang="it-IT" sz="16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inherit"/>
              </a:rPr>
              <a:t>Iwatani</a:t>
            </a:r>
            <a:r>
              <a:rPr lang="it-IT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inherit"/>
              </a:rPr>
              <a:t> e prodotto dalla Namco nel 1980 nel formato </a:t>
            </a:r>
            <a:r>
              <a:rPr lang="it-IT" sz="16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inherit"/>
              </a:rPr>
              <a:t>arcade</a:t>
            </a:r>
            <a:r>
              <a:rPr lang="it-IT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inherit"/>
              </a:rPr>
              <a:t> da sala. In Occidente fu pubblicato in licenza dalla Midway Games.</a:t>
            </a:r>
          </a:p>
          <a:p>
            <a:pPr fontAlgn="base"/>
            <a:r>
              <a:rPr lang="it-IT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inherit"/>
              </a:rPr>
              <a:t>Il giocatore deve guidare una creatura sferica di colore giallo, facendole mangiare tutti i numerosi puntini disseminati ordinatamente all'interno del labirinto e, nel far questo, deve evitare di farsi toccare da quattro fantasmi, pena la perdita immediata di una delle vite a disposizione. </a:t>
            </a:r>
            <a:endParaRPr lang="it-IT" sz="16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Google Shape;250;p32">
            <a:extLst>
              <a:ext uri="{FF2B5EF4-FFF2-40B4-BE49-F238E27FC236}">
                <a16:creationId xmlns:a16="http://schemas.microsoft.com/office/drawing/2014/main" id="{808FE0C6-68A9-A742-9903-9F3E87FBD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79795" y="278776"/>
            <a:ext cx="1357671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Il Gioco</a:t>
            </a:r>
            <a:endParaRPr sz="2500" dirty="0"/>
          </a:p>
        </p:txBody>
      </p:sp>
    </p:spTree>
    <p:extLst>
      <p:ext uri="{BB962C8B-B14F-4D97-AF65-F5344CB8AC3E}">
        <p14:creationId xmlns:p14="http://schemas.microsoft.com/office/powerpoint/2010/main" val="1454820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9F92CFB9-E354-4CBF-9F7F-B898F42D02EB}"/>
              </a:ext>
            </a:extLst>
          </p:cNvPr>
          <p:cNvCxnSpPr>
            <a:cxnSpLocks/>
          </p:cNvCxnSpPr>
          <p:nvPr/>
        </p:nvCxnSpPr>
        <p:spPr>
          <a:xfrm>
            <a:off x="6800812" y="2655479"/>
            <a:ext cx="2093" cy="953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455A05A7-648A-4531-8C5A-B38D7FAD3DA1}"/>
              </a:ext>
            </a:extLst>
          </p:cNvPr>
          <p:cNvCxnSpPr>
            <a:cxnSpLocks/>
          </p:cNvCxnSpPr>
          <p:nvPr/>
        </p:nvCxnSpPr>
        <p:spPr>
          <a:xfrm flipV="1">
            <a:off x="4742121" y="1708648"/>
            <a:ext cx="0" cy="736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42A5FE19-A958-4261-BEB0-21548364739F}"/>
              </a:ext>
            </a:extLst>
          </p:cNvPr>
          <p:cNvCxnSpPr>
            <a:cxnSpLocks/>
            <a:stCxn id="30" idx="4"/>
          </p:cNvCxnSpPr>
          <p:nvPr/>
        </p:nvCxnSpPr>
        <p:spPr>
          <a:xfrm>
            <a:off x="2800742" y="2655481"/>
            <a:ext cx="2093" cy="953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magine 28">
            <a:extLst>
              <a:ext uri="{FF2B5EF4-FFF2-40B4-BE49-F238E27FC236}">
                <a16:creationId xmlns:a16="http://schemas.microsoft.com/office/drawing/2014/main" id="{FE65A6AD-F171-4BE2-BA27-6A99C5BB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60" y="4010133"/>
            <a:ext cx="945138" cy="1012547"/>
          </a:xfrm>
          <a:prstGeom prst="rect">
            <a:avLst/>
          </a:prstGeom>
        </p:spPr>
      </p:pic>
      <p:sp>
        <p:nvSpPr>
          <p:cNvPr id="30" name="Ovale 29">
            <a:extLst>
              <a:ext uri="{FF2B5EF4-FFF2-40B4-BE49-F238E27FC236}">
                <a16:creationId xmlns:a16="http://schemas.microsoft.com/office/drawing/2014/main" id="{1FB992AF-E9D1-49C8-8C51-2D49A7AAC90D}"/>
              </a:ext>
            </a:extLst>
          </p:cNvPr>
          <p:cNvSpPr/>
          <p:nvPr/>
        </p:nvSpPr>
        <p:spPr>
          <a:xfrm>
            <a:off x="2683783" y="2421564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256C9054-7226-4CF8-A3E6-3586EB185715}"/>
              </a:ext>
            </a:extLst>
          </p:cNvPr>
          <p:cNvSpPr/>
          <p:nvPr/>
        </p:nvSpPr>
        <p:spPr>
          <a:xfrm>
            <a:off x="4625163" y="2421562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005C0702-0ADB-4526-8C0B-4C35CF25E269}"/>
              </a:ext>
            </a:extLst>
          </p:cNvPr>
          <p:cNvSpPr/>
          <p:nvPr/>
        </p:nvSpPr>
        <p:spPr>
          <a:xfrm>
            <a:off x="6683855" y="2421562"/>
            <a:ext cx="233917" cy="23391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Google Shape;250;p32">
            <a:extLst>
              <a:ext uri="{FF2B5EF4-FFF2-40B4-BE49-F238E27FC236}">
                <a16:creationId xmlns:a16="http://schemas.microsoft.com/office/drawing/2014/main" id="{AF3F1CE1-3E11-41EC-874D-94935754F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17700" y="284319"/>
            <a:ext cx="3502978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Tecnologie utilizzate</a:t>
            </a:r>
            <a:endParaRPr sz="2500" dirty="0"/>
          </a:p>
        </p:txBody>
      </p:sp>
      <p:pic>
        <p:nvPicPr>
          <p:cNvPr id="38" name="Immagine 37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E63CF96D-7226-425C-8526-32FD2DFF14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37" t="70790"/>
          <a:stretch/>
        </p:blipFill>
        <p:spPr>
          <a:xfrm>
            <a:off x="8033255" y="107971"/>
            <a:ext cx="945139" cy="950557"/>
          </a:xfrm>
          <a:prstGeom prst="rect">
            <a:avLst/>
          </a:prstGeom>
        </p:spPr>
      </p:pic>
      <p:sp>
        <p:nvSpPr>
          <p:cNvPr id="40" name="Google Shape;250;p32">
            <a:extLst>
              <a:ext uri="{FF2B5EF4-FFF2-40B4-BE49-F238E27FC236}">
                <a16:creationId xmlns:a16="http://schemas.microsoft.com/office/drawing/2014/main" id="{516483DF-78F2-4D73-B3E1-D59400C766EC}"/>
              </a:ext>
            </a:extLst>
          </p:cNvPr>
          <p:cNvSpPr txBox="1">
            <a:spLocks/>
          </p:cNvSpPr>
          <p:nvPr/>
        </p:nvSpPr>
        <p:spPr>
          <a:xfrm>
            <a:off x="2388692" y="3608609"/>
            <a:ext cx="1487569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Unity</a:t>
            </a:r>
            <a:endParaRPr lang="it-IT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" name="Google Shape;250;p32">
            <a:extLst>
              <a:ext uri="{FF2B5EF4-FFF2-40B4-BE49-F238E27FC236}">
                <a16:creationId xmlns:a16="http://schemas.microsoft.com/office/drawing/2014/main" id="{6723E44F-D83B-43A4-8B1D-957A547BD083}"/>
              </a:ext>
            </a:extLst>
          </p:cNvPr>
          <p:cNvSpPr txBox="1">
            <a:spLocks/>
          </p:cNvSpPr>
          <p:nvPr/>
        </p:nvSpPr>
        <p:spPr>
          <a:xfrm>
            <a:off x="4115295" y="1256349"/>
            <a:ext cx="1487569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Blender</a:t>
            </a:r>
          </a:p>
        </p:txBody>
      </p:sp>
      <p:sp>
        <p:nvSpPr>
          <p:cNvPr id="42" name="Google Shape;250;p32">
            <a:extLst>
              <a:ext uri="{FF2B5EF4-FFF2-40B4-BE49-F238E27FC236}">
                <a16:creationId xmlns:a16="http://schemas.microsoft.com/office/drawing/2014/main" id="{E15B8B46-6990-4042-8149-763D8EF6DBF1}"/>
              </a:ext>
            </a:extLst>
          </p:cNvPr>
          <p:cNvSpPr txBox="1">
            <a:spLocks/>
          </p:cNvSpPr>
          <p:nvPr/>
        </p:nvSpPr>
        <p:spPr>
          <a:xfrm>
            <a:off x="6057028" y="3608609"/>
            <a:ext cx="1487569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MLAgents</a:t>
            </a:r>
            <a:endParaRPr lang="it-IT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A97C32FC-2396-4030-95CB-CACE84F07FD1}"/>
              </a:ext>
            </a:extLst>
          </p:cNvPr>
          <p:cNvGrpSpPr/>
          <p:nvPr/>
        </p:nvGrpSpPr>
        <p:grpSpPr>
          <a:xfrm rot="16200000">
            <a:off x="-64054" y="2904244"/>
            <a:ext cx="1334967" cy="233917"/>
            <a:chOff x="1703576" y="1578354"/>
            <a:chExt cx="1334967" cy="233917"/>
          </a:xfrm>
        </p:grpSpPr>
        <p:sp>
          <p:nvSpPr>
            <p:cNvPr id="46" name="Ovale 45">
              <a:extLst>
                <a:ext uri="{FF2B5EF4-FFF2-40B4-BE49-F238E27FC236}">
                  <a16:creationId xmlns:a16="http://schemas.microsoft.com/office/drawing/2014/main" id="{070346CE-9646-4738-A57A-9ED7BD421840}"/>
                </a:ext>
              </a:extLst>
            </p:cNvPr>
            <p:cNvSpPr/>
            <p:nvPr/>
          </p:nvSpPr>
          <p:spPr>
            <a:xfrm>
              <a:off x="1703576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7" name="Ovale 46">
              <a:extLst>
                <a:ext uri="{FF2B5EF4-FFF2-40B4-BE49-F238E27FC236}">
                  <a16:creationId xmlns:a16="http://schemas.microsoft.com/office/drawing/2014/main" id="{79C28786-1AAC-4724-AAF6-14A8F3213B37}"/>
                </a:ext>
              </a:extLst>
            </p:cNvPr>
            <p:cNvSpPr/>
            <p:nvPr/>
          </p:nvSpPr>
          <p:spPr>
            <a:xfrm>
              <a:off x="2254101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8" name="Ovale 47">
              <a:extLst>
                <a:ext uri="{FF2B5EF4-FFF2-40B4-BE49-F238E27FC236}">
                  <a16:creationId xmlns:a16="http://schemas.microsoft.com/office/drawing/2014/main" id="{E6D764E0-E6B7-413C-8795-BC26ABF0AA39}"/>
                </a:ext>
              </a:extLst>
            </p:cNvPr>
            <p:cNvSpPr/>
            <p:nvPr/>
          </p:nvSpPr>
          <p:spPr>
            <a:xfrm>
              <a:off x="2804626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0" name="Gruppo 49">
            <a:extLst>
              <a:ext uri="{FF2B5EF4-FFF2-40B4-BE49-F238E27FC236}">
                <a16:creationId xmlns:a16="http://schemas.microsoft.com/office/drawing/2014/main" id="{281185E7-F3CF-48F5-A2D9-978617A4EE45}"/>
              </a:ext>
            </a:extLst>
          </p:cNvPr>
          <p:cNvGrpSpPr/>
          <p:nvPr/>
        </p:nvGrpSpPr>
        <p:grpSpPr>
          <a:xfrm rot="16200000">
            <a:off x="-66504" y="1258177"/>
            <a:ext cx="1334967" cy="233917"/>
            <a:chOff x="1703576" y="1578354"/>
            <a:chExt cx="1334967" cy="233917"/>
          </a:xfrm>
        </p:grpSpPr>
        <p:sp>
          <p:nvSpPr>
            <p:cNvPr id="51" name="Ovale 50">
              <a:extLst>
                <a:ext uri="{FF2B5EF4-FFF2-40B4-BE49-F238E27FC236}">
                  <a16:creationId xmlns:a16="http://schemas.microsoft.com/office/drawing/2014/main" id="{C1299833-20A5-40E3-AB4B-7A863F27C1EB}"/>
                </a:ext>
              </a:extLst>
            </p:cNvPr>
            <p:cNvSpPr/>
            <p:nvPr/>
          </p:nvSpPr>
          <p:spPr>
            <a:xfrm>
              <a:off x="1703576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2" name="Ovale 51">
              <a:extLst>
                <a:ext uri="{FF2B5EF4-FFF2-40B4-BE49-F238E27FC236}">
                  <a16:creationId xmlns:a16="http://schemas.microsoft.com/office/drawing/2014/main" id="{756BA7AF-715D-41FA-883D-7DB360529F21}"/>
                </a:ext>
              </a:extLst>
            </p:cNvPr>
            <p:cNvSpPr/>
            <p:nvPr/>
          </p:nvSpPr>
          <p:spPr>
            <a:xfrm>
              <a:off x="2254101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3" name="Ovale 52">
              <a:extLst>
                <a:ext uri="{FF2B5EF4-FFF2-40B4-BE49-F238E27FC236}">
                  <a16:creationId xmlns:a16="http://schemas.microsoft.com/office/drawing/2014/main" id="{43470C60-E8B8-4EEE-AB19-4E589B92CC35}"/>
                </a:ext>
              </a:extLst>
            </p:cNvPr>
            <p:cNvSpPr/>
            <p:nvPr/>
          </p:nvSpPr>
          <p:spPr>
            <a:xfrm>
              <a:off x="2804626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4" name="Gruppo 53">
            <a:extLst>
              <a:ext uri="{FF2B5EF4-FFF2-40B4-BE49-F238E27FC236}">
                <a16:creationId xmlns:a16="http://schemas.microsoft.com/office/drawing/2014/main" id="{F90AC354-8D1E-45B9-8CA1-A7ED80A1133E}"/>
              </a:ext>
            </a:extLst>
          </p:cNvPr>
          <p:cNvGrpSpPr/>
          <p:nvPr/>
        </p:nvGrpSpPr>
        <p:grpSpPr>
          <a:xfrm rot="16200000">
            <a:off x="7840792" y="3571728"/>
            <a:ext cx="1334967" cy="233917"/>
            <a:chOff x="1703576" y="1578354"/>
            <a:chExt cx="1334967" cy="233917"/>
          </a:xfrm>
        </p:grpSpPr>
        <p:sp>
          <p:nvSpPr>
            <p:cNvPr id="55" name="Ovale 54">
              <a:extLst>
                <a:ext uri="{FF2B5EF4-FFF2-40B4-BE49-F238E27FC236}">
                  <a16:creationId xmlns:a16="http://schemas.microsoft.com/office/drawing/2014/main" id="{2FDF318B-F7C7-4E23-A0F9-A3239710C52A}"/>
                </a:ext>
              </a:extLst>
            </p:cNvPr>
            <p:cNvSpPr/>
            <p:nvPr/>
          </p:nvSpPr>
          <p:spPr>
            <a:xfrm>
              <a:off x="1703576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6" name="Ovale 55">
              <a:extLst>
                <a:ext uri="{FF2B5EF4-FFF2-40B4-BE49-F238E27FC236}">
                  <a16:creationId xmlns:a16="http://schemas.microsoft.com/office/drawing/2014/main" id="{8C26FC77-F65F-4DD9-B8D7-B0E119E8EE0C}"/>
                </a:ext>
              </a:extLst>
            </p:cNvPr>
            <p:cNvSpPr/>
            <p:nvPr/>
          </p:nvSpPr>
          <p:spPr>
            <a:xfrm>
              <a:off x="2254101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7" name="Ovale 56">
              <a:extLst>
                <a:ext uri="{FF2B5EF4-FFF2-40B4-BE49-F238E27FC236}">
                  <a16:creationId xmlns:a16="http://schemas.microsoft.com/office/drawing/2014/main" id="{A54F0FD3-B148-48B5-93F3-19D889476B23}"/>
                </a:ext>
              </a:extLst>
            </p:cNvPr>
            <p:cNvSpPr/>
            <p:nvPr/>
          </p:nvSpPr>
          <p:spPr>
            <a:xfrm>
              <a:off x="2804626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58" name="Gruppo 57">
            <a:extLst>
              <a:ext uri="{FF2B5EF4-FFF2-40B4-BE49-F238E27FC236}">
                <a16:creationId xmlns:a16="http://schemas.microsoft.com/office/drawing/2014/main" id="{4755CAC5-A292-403D-84A6-C3FE92AA9659}"/>
              </a:ext>
            </a:extLst>
          </p:cNvPr>
          <p:cNvGrpSpPr/>
          <p:nvPr/>
        </p:nvGrpSpPr>
        <p:grpSpPr>
          <a:xfrm rot="16200000">
            <a:off x="7838342" y="1925661"/>
            <a:ext cx="1334967" cy="233917"/>
            <a:chOff x="1703576" y="1578354"/>
            <a:chExt cx="1334967" cy="233917"/>
          </a:xfrm>
        </p:grpSpPr>
        <p:sp>
          <p:nvSpPr>
            <p:cNvPr id="59" name="Ovale 58">
              <a:extLst>
                <a:ext uri="{FF2B5EF4-FFF2-40B4-BE49-F238E27FC236}">
                  <a16:creationId xmlns:a16="http://schemas.microsoft.com/office/drawing/2014/main" id="{14F5225E-126B-40AB-AAE6-CA1BD3E1C10D}"/>
                </a:ext>
              </a:extLst>
            </p:cNvPr>
            <p:cNvSpPr/>
            <p:nvPr/>
          </p:nvSpPr>
          <p:spPr>
            <a:xfrm>
              <a:off x="1703576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0" name="Ovale 59">
              <a:extLst>
                <a:ext uri="{FF2B5EF4-FFF2-40B4-BE49-F238E27FC236}">
                  <a16:creationId xmlns:a16="http://schemas.microsoft.com/office/drawing/2014/main" id="{80CDD960-40C1-4C3B-8889-351BF1D8A656}"/>
                </a:ext>
              </a:extLst>
            </p:cNvPr>
            <p:cNvSpPr/>
            <p:nvPr/>
          </p:nvSpPr>
          <p:spPr>
            <a:xfrm>
              <a:off x="2254101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1" name="Ovale 60">
              <a:extLst>
                <a:ext uri="{FF2B5EF4-FFF2-40B4-BE49-F238E27FC236}">
                  <a16:creationId xmlns:a16="http://schemas.microsoft.com/office/drawing/2014/main" id="{D682C1CA-A144-450A-A26B-8939052AF95C}"/>
                </a:ext>
              </a:extLst>
            </p:cNvPr>
            <p:cNvSpPr/>
            <p:nvPr/>
          </p:nvSpPr>
          <p:spPr>
            <a:xfrm>
              <a:off x="2804626" y="1578354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588431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magine 28">
            <a:extLst>
              <a:ext uri="{FF2B5EF4-FFF2-40B4-BE49-F238E27FC236}">
                <a16:creationId xmlns:a16="http://schemas.microsoft.com/office/drawing/2014/main" id="{FE65A6AD-F171-4BE2-BA27-6A99C5BB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69" y="3855935"/>
            <a:ext cx="945138" cy="1012547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7A92637E-42D1-4B44-B6DD-FE813C7351B8}"/>
              </a:ext>
            </a:extLst>
          </p:cNvPr>
          <p:cNvGrpSpPr/>
          <p:nvPr/>
        </p:nvGrpSpPr>
        <p:grpSpPr>
          <a:xfrm>
            <a:off x="2253813" y="4245249"/>
            <a:ext cx="4636374" cy="233918"/>
            <a:chOff x="2138364" y="4262325"/>
            <a:chExt cx="4636374" cy="233918"/>
          </a:xfrm>
        </p:grpSpPr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1FB992AF-E9D1-49C8-8C51-2D49A7AAC90D}"/>
                </a:ext>
              </a:extLst>
            </p:cNvPr>
            <p:cNvSpPr/>
            <p:nvPr/>
          </p:nvSpPr>
          <p:spPr>
            <a:xfrm>
              <a:off x="2138364" y="4262325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256C9054-7226-4CF8-A3E6-3586EB185715}"/>
                </a:ext>
              </a:extLst>
            </p:cNvPr>
            <p:cNvSpPr/>
            <p:nvPr/>
          </p:nvSpPr>
          <p:spPr>
            <a:xfrm>
              <a:off x="4338083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Ovale 31">
              <a:extLst>
                <a:ext uri="{FF2B5EF4-FFF2-40B4-BE49-F238E27FC236}">
                  <a16:creationId xmlns:a16="http://schemas.microsoft.com/office/drawing/2014/main" id="{005C0702-0ADB-4526-8C0B-4C35CF25E269}"/>
                </a:ext>
              </a:extLst>
            </p:cNvPr>
            <p:cNvSpPr/>
            <p:nvPr/>
          </p:nvSpPr>
          <p:spPr>
            <a:xfrm>
              <a:off x="6540821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4" name="Google Shape;250;p32">
            <a:extLst>
              <a:ext uri="{FF2B5EF4-FFF2-40B4-BE49-F238E27FC236}">
                <a16:creationId xmlns:a16="http://schemas.microsoft.com/office/drawing/2014/main" id="{AF3F1CE1-3E11-41EC-874D-94935754F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1238" y="284318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Blender</a:t>
            </a:r>
            <a:endParaRPr sz="2500" dirty="0"/>
          </a:p>
        </p:txBody>
      </p:sp>
      <p:pic>
        <p:nvPicPr>
          <p:cNvPr id="8" name="Immagine 7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228109CE-BADA-4F22-B88F-10C7278E3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60" t="71318" r="48816"/>
          <a:stretch/>
        </p:blipFill>
        <p:spPr>
          <a:xfrm>
            <a:off x="8057174" y="3922919"/>
            <a:ext cx="918151" cy="878575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B0675F6D-CEBC-441F-9B03-1C87E68661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834" y="1073734"/>
            <a:ext cx="2685873" cy="255768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577AC723-5A31-40EA-B2C9-955534E663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9706" y="1073734"/>
            <a:ext cx="2307044" cy="255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magine 28">
            <a:extLst>
              <a:ext uri="{FF2B5EF4-FFF2-40B4-BE49-F238E27FC236}">
                <a16:creationId xmlns:a16="http://schemas.microsoft.com/office/drawing/2014/main" id="{FE65A6AD-F171-4BE2-BA27-6A99C5BB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69" y="3855935"/>
            <a:ext cx="945138" cy="1012547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7A92637E-42D1-4B44-B6DD-FE813C7351B8}"/>
              </a:ext>
            </a:extLst>
          </p:cNvPr>
          <p:cNvGrpSpPr/>
          <p:nvPr/>
        </p:nvGrpSpPr>
        <p:grpSpPr>
          <a:xfrm>
            <a:off x="2253813" y="4245249"/>
            <a:ext cx="4636374" cy="233918"/>
            <a:chOff x="2138364" y="4262325"/>
            <a:chExt cx="4636374" cy="233918"/>
          </a:xfrm>
        </p:grpSpPr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1FB992AF-E9D1-49C8-8C51-2D49A7AAC90D}"/>
                </a:ext>
              </a:extLst>
            </p:cNvPr>
            <p:cNvSpPr/>
            <p:nvPr/>
          </p:nvSpPr>
          <p:spPr>
            <a:xfrm>
              <a:off x="2138364" y="4262325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256C9054-7226-4CF8-A3E6-3586EB185715}"/>
                </a:ext>
              </a:extLst>
            </p:cNvPr>
            <p:cNvSpPr/>
            <p:nvPr/>
          </p:nvSpPr>
          <p:spPr>
            <a:xfrm>
              <a:off x="4338083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Ovale 31">
              <a:extLst>
                <a:ext uri="{FF2B5EF4-FFF2-40B4-BE49-F238E27FC236}">
                  <a16:creationId xmlns:a16="http://schemas.microsoft.com/office/drawing/2014/main" id="{005C0702-0ADB-4526-8C0B-4C35CF25E269}"/>
                </a:ext>
              </a:extLst>
            </p:cNvPr>
            <p:cNvSpPr/>
            <p:nvPr/>
          </p:nvSpPr>
          <p:spPr>
            <a:xfrm>
              <a:off x="6540821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4" name="Google Shape;250;p32">
            <a:extLst>
              <a:ext uri="{FF2B5EF4-FFF2-40B4-BE49-F238E27FC236}">
                <a16:creationId xmlns:a16="http://schemas.microsoft.com/office/drawing/2014/main" id="{AF3F1CE1-3E11-41EC-874D-94935754F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1238" y="284318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500" dirty="0"/>
              <a:t>Mappa di gioco</a:t>
            </a:r>
          </a:p>
        </p:txBody>
      </p:sp>
      <p:pic>
        <p:nvPicPr>
          <p:cNvPr id="11" name="Immagine 10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433E5881-B4CE-420F-AD8C-376748671B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70437" r="24241"/>
          <a:stretch/>
        </p:blipFill>
        <p:spPr>
          <a:xfrm>
            <a:off x="7860905" y="3922919"/>
            <a:ext cx="935665" cy="878575"/>
          </a:xfrm>
          <a:prstGeom prst="rect">
            <a:avLst/>
          </a:prstGeom>
        </p:spPr>
      </p:pic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7B88FB9-ED53-400D-943B-57AAE526E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0534" y="849218"/>
            <a:ext cx="5659912" cy="327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64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0;p32">
            <a:extLst>
              <a:ext uri="{FF2B5EF4-FFF2-40B4-BE49-F238E27FC236}">
                <a16:creationId xmlns:a16="http://schemas.microsoft.com/office/drawing/2014/main" id="{B04721AD-BC30-234B-B930-E5F41B40EB23}"/>
              </a:ext>
            </a:extLst>
          </p:cNvPr>
          <p:cNvSpPr txBox="1">
            <a:spLocks/>
          </p:cNvSpPr>
          <p:nvPr/>
        </p:nvSpPr>
        <p:spPr>
          <a:xfrm>
            <a:off x="711740" y="275018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2500" b="1" dirty="0">
                <a:solidFill>
                  <a:srgbClr val="FF0000"/>
                </a:solidFill>
                <a:latin typeface="Prompt" pitchFamily="2" charset="-34"/>
                <a:cs typeface="Prompt" pitchFamily="2" charset="-34"/>
              </a:rPr>
              <a:t>Sperimentazioni</a:t>
            </a:r>
          </a:p>
        </p:txBody>
      </p:sp>
      <p:sp>
        <p:nvSpPr>
          <p:cNvPr id="3" name="Google Shape;250;p32">
            <a:extLst>
              <a:ext uri="{FF2B5EF4-FFF2-40B4-BE49-F238E27FC236}">
                <a16:creationId xmlns:a16="http://schemas.microsoft.com/office/drawing/2014/main" id="{80D97B25-1196-B34C-B801-23515E64E6F6}"/>
              </a:ext>
            </a:extLst>
          </p:cNvPr>
          <p:cNvSpPr txBox="1">
            <a:spLocks/>
          </p:cNvSpPr>
          <p:nvPr/>
        </p:nvSpPr>
        <p:spPr>
          <a:xfrm>
            <a:off x="923873" y="1785695"/>
            <a:ext cx="7527151" cy="1123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 : movimento con i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turning</a:t>
            </a:r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points</a:t>
            </a:r>
            <a:endParaRPr lang="it-IT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 : movimento con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boxcast</a:t>
            </a:r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in un’area limitata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 :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boxcast</a:t>
            </a:r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nell’intera area di gioco</a:t>
            </a:r>
          </a:p>
        </p:txBody>
      </p:sp>
      <p:pic>
        <p:nvPicPr>
          <p:cNvPr id="6" name="Immagine 5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A68B2147-EAB3-E24A-94CD-92EF4F1FF7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70437" r="24241"/>
          <a:stretch/>
        </p:blipFill>
        <p:spPr>
          <a:xfrm>
            <a:off x="1557461" y="4402551"/>
            <a:ext cx="591498" cy="555408"/>
          </a:xfrm>
          <a:prstGeom prst="rect">
            <a:avLst/>
          </a:prstGeom>
        </p:spPr>
      </p:pic>
      <p:pic>
        <p:nvPicPr>
          <p:cNvPr id="7" name="Immagine 6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76C7E420-9DDE-DD43-AA2B-B284133EE2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60" t="71318" r="48816"/>
          <a:stretch/>
        </p:blipFill>
        <p:spPr>
          <a:xfrm>
            <a:off x="2646171" y="4409623"/>
            <a:ext cx="580427" cy="555408"/>
          </a:xfrm>
          <a:prstGeom prst="rect">
            <a:avLst/>
          </a:prstGeom>
        </p:spPr>
      </p:pic>
      <p:pic>
        <p:nvPicPr>
          <p:cNvPr id="8" name="Immagine 7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93B66F6E-08CA-1441-9648-5CCCDA2C70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6" t="72145" r="74017"/>
          <a:stretch/>
        </p:blipFill>
        <p:spPr>
          <a:xfrm>
            <a:off x="3716397" y="4407167"/>
            <a:ext cx="580426" cy="550792"/>
          </a:xfrm>
          <a:prstGeom prst="rect">
            <a:avLst/>
          </a:prstGeom>
        </p:spPr>
      </p:pic>
      <p:pic>
        <p:nvPicPr>
          <p:cNvPr id="9" name="Immagine 8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F11F35BE-C41B-874C-B11B-268B2C970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52" t="40310" r="50000" b="31370"/>
          <a:stretch/>
        </p:blipFill>
        <p:spPr>
          <a:xfrm>
            <a:off x="4788172" y="4377421"/>
            <a:ext cx="597488" cy="580537"/>
          </a:xfrm>
          <a:prstGeom prst="rect">
            <a:avLst/>
          </a:prstGeom>
        </p:spPr>
      </p:pic>
      <p:pic>
        <p:nvPicPr>
          <p:cNvPr id="10" name="Immagine 9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3D10EA7F-B839-B149-A98C-233981DE04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237" t="70790"/>
          <a:stretch/>
        </p:blipFill>
        <p:spPr>
          <a:xfrm>
            <a:off x="5892799" y="4357046"/>
            <a:ext cx="597488" cy="60091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9E3C3A9D-2B6D-8744-89A0-6B3854442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427" y="4317858"/>
            <a:ext cx="597486" cy="64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717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magine 28">
            <a:extLst>
              <a:ext uri="{FF2B5EF4-FFF2-40B4-BE49-F238E27FC236}">
                <a16:creationId xmlns:a16="http://schemas.microsoft.com/office/drawing/2014/main" id="{FE65A6AD-F171-4BE2-BA27-6A99C5BB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69" y="3855935"/>
            <a:ext cx="945138" cy="1012547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7A92637E-42D1-4B44-B6DD-FE813C7351B8}"/>
              </a:ext>
            </a:extLst>
          </p:cNvPr>
          <p:cNvGrpSpPr/>
          <p:nvPr/>
        </p:nvGrpSpPr>
        <p:grpSpPr>
          <a:xfrm>
            <a:off x="2253813" y="4245249"/>
            <a:ext cx="4636374" cy="233918"/>
            <a:chOff x="2138364" y="4262325"/>
            <a:chExt cx="4636374" cy="233918"/>
          </a:xfrm>
        </p:grpSpPr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1FB992AF-E9D1-49C8-8C51-2D49A7AAC90D}"/>
                </a:ext>
              </a:extLst>
            </p:cNvPr>
            <p:cNvSpPr/>
            <p:nvPr/>
          </p:nvSpPr>
          <p:spPr>
            <a:xfrm>
              <a:off x="2138364" y="4262325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256C9054-7226-4CF8-A3E6-3586EB185715}"/>
                </a:ext>
              </a:extLst>
            </p:cNvPr>
            <p:cNvSpPr/>
            <p:nvPr/>
          </p:nvSpPr>
          <p:spPr>
            <a:xfrm>
              <a:off x="4338083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Ovale 31">
              <a:extLst>
                <a:ext uri="{FF2B5EF4-FFF2-40B4-BE49-F238E27FC236}">
                  <a16:creationId xmlns:a16="http://schemas.microsoft.com/office/drawing/2014/main" id="{005C0702-0ADB-4526-8C0B-4C35CF25E269}"/>
                </a:ext>
              </a:extLst>
            </p:cNvPr>
            <p:cNvSpPr/>
            <p:nvPr/>
          </p:nvSpPr>
          <p:spPr>
            <a:xfrm>
              <a:off x="6540821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4" name="Google Shape;250;p32">
            <a:extLst>
              <a:ext uri="{FF2B5EF4-FFF2-40B4-BE49-F238E27FC236}">
                <a16:creationId xmlns:a16="http://schemas.microsoft.com/office/drawing/2014/main" id="{AF3F1CE1-3E11-41EC-874D-94935754F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40" y="275018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500" dirty="0"/>
              <a:t>Movimenti</a:t>
            </a:r>
          </a:p>
        </p:txBody>
      </p:sp>
      <p:pic>
        <p:nvPicPr>
          <p:cNvPr id="4" name="Immagine 3" descr="Immagine che contiene giocattolo&#10;&#10;Descrizione generata automaticamente">
            <a:extLst>
              <a:ext uri="{FF2B5EF4-FFF2-40B4-BE49-F238E27FC236}">
                <a16:creationId xmlns:a16="http://schemas.microsoft.com/office/drawing/2014/main" id="{C5484F77-6172-4D72-9316-8C19886F4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807" y="1337160"/>
            <a:ext cx="2927394" cy="2226653"/>
          </a:xfrm>
          <a:prstGeom prst="rect">
            <a:avLst/>
          </a:prstGeom>
        </p:spPr>
      </p:pic>
      <p:pic>
        <p:nvPicPr>
          <p:cNvPr id="6" name="Immagine 5" descr="Immagine che contiene giocattolo&#10;&#10;Descrizione generata automaticamente">
            <a:extLst>
              <a:ext uri="{FF2B5EF4-FFF2-40B4-BE49-F238E27FC236}">
                <a16:creationId xmlns:a16="http://schemas.microsoft.com/office/drawing/2014/main" id="{4C71E1BF-1407-4282-9848-B9D232ECB5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2798" y="1337161"/>
            <a:ext cx="2927395" cy="2226652"/>
          </a:xfrm>
          <a:prstGeom prst="rect">
            <a:avLst/>
          </a:prstGeom>
        </p:spPr>
      </p:pic>
      <p:pic>
        <p:nvPicPr>
          <p:cNvPr id="12" name="Immagine 11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8D8BDC05-2CD2-4E62-847E-E01AC2ACF2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66" t="72145" r="74017"/>
          <a:stretch/>
        </p:blipFill>
        <p:spPr>
          <a:xfrm>
            <a:off x="8057174" y="3926570"/>
            <a:ext cx="918151" cy="87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981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magine 28">
            <a:extLst>
              <a:ext uri="{FF2B5EF4-FFF2-40B4-BE49-F238E27FC236}">
                <a16:creationId xmlns:a16="http://schemas.microsoft.com/office/drawing/2014/main" id="{FE65A6AD-F171-4BE2-BA27-6A99C5BB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69" y="3855935"/>
            <a:ext cx="945138" cy="1012547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7A92637E-42D1-4B44-B6DD-FE813C7351B8}"/>
              </a:ext>
            </a:extLst>
          </p:cNvPr>
          <p:cNvGrpSpPr/>
          <p:nvPr/>
        </p:nvGrpSpPr>
        <p:grpSpPr>
          <a:xfrm>
            <a:off x="2253813" y="4245249"/>
            <a:ext cx="4636374" cy="233918"/>
            <a:chOff x="2138364" y="4262325"/>
            <a:chExt cx="4636374" cy="233918"/>
          </a:xfrm>
        </p:grpSpPr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1FB992AF-E9D1-49C8-8C51-2D49A7AAC90D}"/>
                </a:ext>
              </a:extLst>
            </p:cNvPr>
            <p:cNvSpPr/>
            <p:nvPr/>
          </p:nvSpPr>
          <p:spPr>
            <a:xfrm>
              <a:off x="2138364" y="4262325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256C9054-7226-4CF8-A3E6-3586EB185715}"/>
                </a:ext>
              </a:extLst>
            </p:cNvPr>
            <p:cNvSpPr/>
            <p:nvPr/>
          </p:nvSpPr>
          <p:spPr>
            <a:xfrm>
              <a:off x="4338083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Ovale 31">
              <a:extLst>
                <a:ext uri="{FF2B5EF4-FFF2-40B4-BE49-F238E27FC236}">
                  <a16:creationId xmlns:a16="http://schemas.microsoft.com/office/drawing/2014/main" id="{005C0702-0ADB-4526-8C0B-4C35CF25E269}"/>
                </a:ext>
              </a:extLst>
            </p:cNvPr>
            <p:cNvSpPr/>
            <p:nvPr/>
          </p:nvSpPr>
          <p:spPr>
            <a:xfrm>
              <a:off x="6540821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4" name="Google Shape;250;p32">
            <a:extLst>
              <a:ext uri="{FF2B5EF4-FFF2-40B4-BE49-F238E27FC236}">
                <a16:creationId xmlns:a16="http://schemas.microsoft.com/office/drawing/2014/main" id="{AF3F1CE1-3E11-41EC-874D-94935754F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40" y="275018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500" dirty="0"/>
              <a:t>Policy dei </a:t>
            </a:r>
            <a:r>
              <a:rPr lang="it-IT" sz="2500" dirty="0" err="1"/>
              <a:t>reward</a:t>
            </a:r>
            <a:endParaRPr lang="it-IT" sz="2500" dirty="0"/>
          </a:p>
        </p:txBody>
      </p:sp>
      <p:sp>
        <p:nvSpPr>
          <p:cNvPr id="11" name="Google Shape;250;p32">
            <a:extLst>
              <a:ext uri="{FF2B5EF4-FFF2-40B4-BE49-F238E27FC236}">
                <a16:creationId xmlns:a16="http://schemas.microsoft.com/office/drawing/2014/main" id="{8F669B4D-C2C0-46D5-A167-7DB63875B9AE}"/>
              </a:ext>
            </a:extLst>
          </p:cNvPr>
          <p:cNvSpPr txBox="1">
            <a:spLocks/>
          </p:cNvSpPr>
          <p:nvPr/>
        </p:nvSpPr>
        <p:spPr>
          <a:xfrm>
            <a:off x="923873" y="1083732"/>
            <a:ext cx="7527151" cy="228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PacMan</a:t>
            </a:r>
            <a:endParaRPr lang="it-IT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+ 1 per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pill</a:t>
            </a:r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mangiata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- 1 per ogni vita persa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- 0,0025 per invogliare l’agente a non restare fermo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Ghost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+ 1 se mangia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PacMan</a:t>
            </a:r>
            <a:endParaRPr lang="it-IT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- 0,0025 per invogliare l’agente a non restare fermo</a:t>
            </a:r>
          </a:p>
        </p:txBody>
      </p:sp>
      <p:pic>
        <p:nvPicPr>
          <p:cNvPr id="13" name="Immagine 12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AFA4C82D-2070-465A-BC9A-6983D18F77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70437" r="24241"/>
          <a:stretch/>
        </p:blipFill>
        <p:spPr>
          <a:xfrm>
            <a:off x="7983191" y="3922919"/>
            <a:ext cx="935665" cy="87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76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magine 28">
            <a:extLst>
              <a:ext uri="{FF2B5EF4-FFF2-40B4-BE49-F238E27FC236}">
                <a16:creationId xmlns:a16="http://schemas.microsoft.com/office/drawing/2014/main" id="{FE65A6AD-F171-4BE2-BA27-6A99C5BB3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69" y="3855935"/>
            <a:ext cx="945138" cy="1012547"/>
          </a:xfrm>
          <a:prstGeom prst="rect">
            <a:avLst/>
          </a:prstGeom>
        </p:spPr>
      </p:pic>
      <p:grpSp>
        <p:nvGrpSpPr>
          <p:cNvPr id="2" name="Gruppo 1">
            <a:extLst>
              <a:ext uri="{FF2B5EF4-FFF2-40B4-BE49-F238E27FC236}">
                <a16:creationId xmlns:a16="http://schemas.microsoft.com/office/drawing/2014/main" id="{7A92637E-42D1-4B44-B6DD-FE813C7351B8}"/>
              </a:ext>
            </a:extLst>
          </p:cNvPr>
          <p:cNvGrpSpPr/>
          <p:nvPr/>
        </p:nvGrpSpPr>
        <p:grpSpPr>
          <a:xfrm>
            <a:off x="2253813" y="4245249"/>
            <a:ext cx="4636374" cy="233918"/>
            <a:chOff x="2138364" y="4262325"/>
            <a:chExt cx="4636374" cy="233918"/>
          </a:xfrm>
        </p:grpSpPr>
        <p:sp>
          <p:nvSpPr>
            <p:cNvPr id="30" name="Ovale 29">
              <a:extLst>
                <a:ext uri="{FF2B5EF4-FFF2-40B4-BE49-F238E27FC236}">
                  <a16:creationId xmlns:a16="http://schemas.microsoft.com/office/drawing/2014/main" id="{1FB992AF-E9D1-49C8-8C51-2D49A7AAC90D}"/>
                </a:ext>
              </a:extLst>
            </p:cNvPr>
            <p:cNvSpPr/>
            <p:nvPr/>
          </p:nvSpPr>
          <p:spPr>
            <a:xfrm>
              <a:off x="2138364" y="4262325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1" name="Ovale 30">
              <a:extLst>
                <a:ext uri="{FF2B5EF4-FFF2-40B4-BE49-F238E27FC236}">
                  <a16:creationId xmlns:a16="http://schemas.microsoft.com/office/drawing/2014/main" id="{256C9054-7226-4CF8-A3E6-3586EB185715}"/>
                </a:ext>
              </a:extLst>
            </p:cNvPr>
            <p:cNvSpPr/>
            <p:nvPr/>
          </p:nvSpPr>
          <p:spPr>
            <a:xfrm>
              <a:off x="4338083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Ovale 31">
              <a:extLst>
                <a:ext uri="{FF2B5EF4-FFF2-40B4-BE49-F238E27FC236}">
                  <a16:creationId xmlns:a16="http://schemas.microsoft.com/office/drawing/2014/main" id="{005C0702-0ADB-4526-8C0B-4C35CF25E269}"/>
                </a:ext>
              </a:extLst>
            </p:cNvPr>
            <p:cNvSpPr/>
            <p:nvPr/>
          </p:nvSpPr>
          <p:spPr>
            <a:xfrm>
              <a:off x="6540821" y="4262326"/>
              <a:ext cx="233917" cy="23391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4" name="Google Shape;250;p32">
            <a:extLst>
              <a:ext uri="{FF2B5EF4-FFF2-40B4-BE49-F238E27FC236}">
                <a16:creationId xmlns:a16="http://schemas.microsoft.com/office/drawing/2014/main" id="{AF3F1CE1-3E11-41EC-874D-94935754FE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40" y="275018"/>
            <a:ext cx="7717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500" dirty="0"/>
              <a:t>Policy dei </a:t>
            </a:r>
            <a:r>
              <a:rPr lang="it-IT" sz="2500" dirty="0" err="1"/>
              <a:t>reward</a:t>
            </a:r>
            <a:endParaRPr lang="it-IT" sz="2500" dirty="0"/>
          </a:p>
        </p:txBody>
      </p:sp>
      <p:sp>
        <p:nvSpPr>
          <p:cNvPr id="11" name="Google Shape;250;p32">
            <a:extLst>
              <a:ext uri="{FF2B5EF4-FFF2-40B4-BE49-F238E27FC236}">
                <a16:creationId xmlns:a16="http://schemas.microsoft.com/office/drawing/2014/main" id="{8F669B4D-C2C0-46D5-A167-7DB63875B9AE}"/>
              </a:ext>
            </a:extLst>
          </p:cNvPr>
          <p:cNvSpPr txBox="1">
            <a:spLocks/>
          </p:cNvSpPr>
          <p:nvPr/>
        </p:nvSpPr>
        <p:spPr>
          <a:xfrm>
            <a:off x="923873" y="1083732"/>
            <a:ext cx="7527151" cy="228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5500" b="1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Prompt"/>
              <a:buNone/>
              <a:defRPr sz="7200" b="0" i="0" u="none" strike="noStrike" cap="none">
                <a:solidFill>
                  <a:schemeClr val="accent4"/>
                </a:solidFill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PacMan</a:t>
            </a:r>
            <a:endParaRPr lang="it-IT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+ 1+(max-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current</a:t>
            </a:r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)*0,2 per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pill</a:t>
            </a:r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mangiata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- 10 per ogni vita persa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- 22 per partita persa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+ 1 per ghost mangiato in power mode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- 0,005 per invogliare l’agente a non restare fermo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Ghost</a:t>
            </a: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+ 5 se mangia </a:t>
            </a:r>
            <a:r>
              <a:rPr lang="it-IT" sz="2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PacMan</a:t>
            </a:r>
            <a:endParaRPr lang="it-IT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it-IT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- 0,005 per invogliare l’agente a non restare fermo</a:t>
            </a:r>
          </a:p>
        </p:txBody>
      </p:sp>
      <p:pic>
        <p:nvPicPr>
          <p:cNvPr id="10" name="Immagine 9" descr="Immagine che contiene testo, stanza, grafica vettoriale&#10;&#10;Descrizione generata automaticamente">
            <a:extLst>
              <a:ext uri="{FF2B5EF4-FFF2-40B4-BE49-F238E27FC236}">
                <a16:creationId xmlns:a16="http://schemas.microsoft.com/office/drawing/2014/main" id="{64C5416B-C5E6-46DF-8EAB-830B50AD13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37" t="70790"/>
          <a:stretch/>
        </p:blipFill>
        <p:spPr>
          <a:xfrm>
            <a:off x="8057174" y="3917925"/>
            <a:ext cx="945139" cy="95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68438"/>
      </p:ext>
    </p:extLst>
  </p:cSld>
  <p:clrMapOvr>
    <a:masterClrMapping/>
  </p:clrMapOvr>
</p:sld>
</file>

<file path=ppt/theme/theme1.xml><?xml version="1.0" encoding="utf-8"?>
<a:theme xmlns:a="http://schemas.openxmlformats.org/drawingml/2006/main" name="Ping Pong Sports Center by Slidesgo">
  <a:themeElements>
    <a:clrScheme name="Simple Light">
      <a:dk1>
        <a:srgbClr val="000000"/>
      </a:dk1>
      <a:lt1>
        <a:srgbClr val="FFFFFF"/>
      </a:lt1>
      <a:dk2>
        <a:srgbClr val="FCE7CD"/>
      </a:dk2>
      <a:lt2>
        <a:srgbClr val="274568"/>
      </a:lt2>
      <a:accent1>
        <a:srgbClr val="DA161A"/>
      </a:accent1>
      <a:accent2>
        <a:srgbClr val="EC9500"/>
      </a:accent2>
      <a:accent3>
        <a:srgbClr val="274568"/>
      </a:accent3>
      <a:accent4>
        <a:srgbClr val="DA161A"/>
      </a:accent4>
      <a:accent5>
        <a:srgbClr val="EC9500"/>
      </a:accent5>
      <a:accent6>
        <a:srgbClr val="274568"/>
      </a:accent6>
      <a:hlink>
        <a:srgbClr val="27456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1400</TotalTime>
  <Words>257</Words>
  <Application>Microsoft Macintosh PowerPoint</Application>
  <PresentationFormat>Presentazione su schermo (16:9)</PresentationFormat>
  <Paragraphs>49</Paragraphs>
  <Slides>13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Raleway</vt:lpstr>
      <vt:lpstr>Prompt</vt:lpstr>
      <vt:lpstr>Arial</vt:lpstr>
      <vt:lpstr>inherit</vt:lpstr>
      <vt:lpstr>Ping Pong Sports Center by Slidesgo</vt:lpstr>
      <vt:lpstr>Presentazione standard di PowerPoint</vt:lpstr>
      <vt:lpstr>Il Gioco</vt:lpstr>
      <vt:lpstr>Tecnologie utilizzate</vt:lpstr>
      <vt:lpstr>Blender</vt:lpstr>
      <vt:lpstr>Mappa di gioco</vt:lpstr>
      <vt:lpstr>Presentazione standard di PowerPoint</vt:lpstr>
      <vt:lpstr>Movimenti</vt:lpstr>
      <vt:lpstr>Policy dei reward</vt:lpstr>
      <vt:lpstr>Policy dei reward</vt:lpstr>
      <vt:lpstr>TensorBoard</vt:lpstr>
      <vt:lpstr>Demo</vt:lpstr>
      <vt:lpstr>Modifiche future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PING PONG SPORTS CENTER</dc:title>
  <cp:lastModifiedBy>MICHELE MONTANO</cp:lastModifiedBy>
  <cp:revision>18</cp:revision>
  <dcterms:modified xsi:type="dcterms:W3CDTF">2022-02-07T18:21:56Z</dcterms:modified>
</cp:coreProperties>
</file>